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6"/>
    <p:sldMasterId id="2147483683" r:id="rId7"/>
    <p:sldMasterId id="2147483684"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Lst>
  <p:sldSz cy="5143500" cx="9144000"/>
  <p:notesSz cx="6858000" cy="9144000"/>
  <p:embeddedFontLst>
    <p:embeddedFont>
      <p:font typeface="Roboto"/>
      <p:regular r:id="rId31"/>
      <p:bold r:id="rId32"/>
      <p:italic r:id="rId33"/>
      <p:boldItalic r:id="rId34"/>
    </p:embeddedFont>
    <p:embeddedFont>
      <p:font typeface="Franklin Gothic"/>
      <p:bold r:id="rId35"/>
    </p:embeddedFont>
    <p:embeddedFont>
      <p:font typeface="Open Sans"/>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Jingchen Fu"/>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BE722FD-825A-4ED2-ADA6-BAE4E552F1B9}">
  <a:tblStyle styleId="{BBE722FD-825A-4ED2-ADA6-BAE4E552F1B9}"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slide" Target="slides/slide20.xml"/><Relationship Id="rId7" Type="http://schemas.openxmlformats.org/officeDocument/2006/relationships/slideMaster" Target="slideMasters/slideMaster2.xml"/><Relationship Id="rId8" Type="http://schemas.openxmlformats.org/officeDocument/2006/relationships/slideMaster" Target="slideMasters/slideMaster3.xml"/><Relationship Id="rId31" Type="http://schemas.openxmlformats.org/officeDocument/2006/relationships/font" Target="fonts/Roboto-regular.fntdata"/><Relationship Id="rId30" Type="http://schemas.openxmlformats.org/officeDocument/2006/relationships/slide" Target="slides/slide21.xml"/><Relationship Id="rId11" Type="http://schemas.openxmlformats.org/officeDocument/2006/relationships/slide" Target="slides/slide2.xml"/><Relationship Id="rId33" Type="http://schemas.openxmlformats.org/officeDocument/2006/relationships/font" Target="fonts/Roboto-italic.fntdata"/><Relationship Id="rId10" Type="http://schemas.openxmlformats.org/officeDocument/2006/relationships/slide" Target="slides/slide1.xml"/><Relationship Id="rId32" Type="http://schemas.openxmlformats.org/officeDocument/2006/relationships/font" Target="fonts/Roboto-bold.fntdata"/><Relationship Id="rId13" Type="http://schemas.openxmlformats.org/officeDocument/2006/relationships/slide" Target="slides/slide4.xml"/><Relationship Id="rId35" Type="http://schemas.openxmlformats.org/officeDocument/2006/relationships/font" Target="fonts/FranklinGothic-bold.fntdata"/><Relationship Id="rId12" Type="http://schemas.openxmlformats.org/officeDocument/2006/relationships/slide" Target="slides/slide3.xml"/><Relationship Id="rId34" Type="http://schemas.openxmlformats.org/officeDocument/2006/relationships/font" Target="fonts/Roboto-boldItalic.fntdata"/><Relationship Id="rId15" Type="http://schemas.openxmlformats.org/officeDocument/2006/relationships/slide" Target="slides/slide6.xml"/><Relationship Id="rId37" Type="http://schemas.openxmlformats.org/officeDocument/2006/relationships/font" Target="fonts/OpenSans-bold.fntdata"/><Relationship Id="rId14" Type="http://schemas.openxmlformats.org/officeDocument/2006/relationships/slide" Target="slides/slide5.xml"/><Relationship Id="rId36" Type="http://schemas.openxmlformats.org/officeDocument/2006/relationships/font" Target="fonts/OpenSans-regular.fntdata"/><Relationship Id="rId17" Type="http://schemas.openxmlformats.org/officeDocument/2006/relationships/slide" Target="slides/slide8.xml"/><Relationship Id="rId39" Type="http://schemas.openxmlformats.org/officeDocument/2006/relationships/font" Target="fonts/OpenSans-boldItalic.fntdata"/><Relationship Id="rId16" Type="http://schemas.openxmlformats.org/officeDocument/2006/relationships/slide" Target="slides/slide7.xml"/><Relationship Id="rId38" Type="http://schemas.openxmlformats.org/officeDocument/2006/relationships/font" Target="fonts/OpenSans-italic.fntdata"/><Relationship Id="rId19" Type="http://schemas.openxmlformats.org/officeDocument/2006/relationships/slide" Target="slides/slide10.xml"/><Relationship Id="rId18" Type="http://schemas.openxmlformats.org/officeDocument/2006/relationships/slide" Target="slides/slide9.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12-08T01:05:47.041">
    <p:pos x="286" y="90"/>
    <p:text>need written insights for images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a157e9f1ad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g2a157e9f1ad_1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ec7b39c6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g1ec7b39c62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a18d5dfe2e_1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g2a18d5dfe2e_1_6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a18d5dfe2e_1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t/>
            </a:r>
            <a:endParaRPr sz="1200">
              <a:solidFill>
                <a:srgbClr val="374151"/>
              </a:solidFill>
              <a:latin typeface="Roboto"/>
              <a:ea typeface="Roboto"/>
              <a:cs typeface="Roboto"/>
              <a:sym typeface="Roboto"/>
            </a:endParaRPr>
          </a:p>
          <a:p>
            <a:pPr indent="0" lvl="0" marL="457200" rtl="0" algn="l">
              <a:lnSpc>
                <a:spcPct val="90000"/>
              </a:lnSpc>
              <a:spcBef>
                <a:spcPts val="1500"/>
              </a:spcBef>
              <a:spcAft>
                <a:spcPts val="1500"/>
              </a:spcAft>
              <a:buNone/>
            </a:pPr>
            <a:r>
              <a:t/>
            </a:r>
            <a:endParaRPr/>
          </a:p>
        </p:txBody>
      </p:sp>
      <p:sp>
        <p:nvSpPr>
          <p:cNvPr id="619" name="Google Shape;619;g2a18d5dfe2e_1_5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2a157e9f1ad_5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buyer persona for the Order Forecasting Tool is a "Tech-Savvy Restaurant Operations Manager," likely aged between 30-50, working in urban or suburban areas. They are often key decision-makers or influencers in their restaurant or restaurant chain, with a strong background in restaurant management and an understanding of operational challenges. Their primary goals include optimizing staffing, reducing operational costs, and improving customer service quality. They value efficiency, data-driven solutions, and are comfortable with technology. They engage with industry news through platforms like LinkedIn and attend industry events to stay informed.</a:t>
            </a:r>
            <a:endParaRPr/>
          </a:p>
          <a:p>
            <a:pPr indent="0" lvl="0" marL="0" rtl="0" algn="l">
              <a:spcBef>
                <a:spcPts val="0"/>
              </a:spcBef>
              <a:spcAft>
                <a:spcPts val="0"/>
              </a:spcAft>
              <a:buNone/>
            </a:pPr>
            <a:r>
              <a:t/>
            </a:r>
            <a:endParaRPr/>
          </a:p>
        </p:txBody>
      </p:sp>
      <p:sp>
        <p:nvSpPr>
          <p:cNvPr id="641" name="Google Shape;641;g2a157e9f1ad_5_1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a18d5dfe2e_1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a:t>The app requires historical order data on weekly basis, including Meal_id (identify the combination of item categories)num_orders, checkout_price, base_price. external factors like whether have advertising emails for promotion, and </a:t>
            </a:r>
            <a:r>
              <a:rPr lang="en"/>
              <a:t>whether</a:t>
            </a:r>
            <a:r>
              <a:rPr lang="en"/>
              <a:t> the homepage is featured. Data from various fulfillment centers across different regions will be pivotal for understanding demand patterns.</a:t>
            </a:r>
            <a:endParaRPr/>
          </a:p>
          <a:p>
            <a:pPr indent="0" lvl="0" marL="0" rtl="0" algn="l">
              <a:lnSpc>
                <a:spcPct val="90000"/>
              </a:lnSpc>
              <a:spcBef>
                <a:spcPts val="1500"/>
              </a:spcBef>
              <a:spcAft>
                <a:spcPts val="1500"/>
              </a:spcAft>
              <a:buNone/>
            </a:pPr>
            <a:r>
              <a:t/>
            </a:r>
            <a:endParaRPr/>
          </a:p>
        </p:txBody>
      </p:sp>
      <p:sp>
        <p:nvSpPr>
          <p:cNvPr id="659" name="Google Shape;659;g2a18d5dfe2e_1_3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1ec7519716c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90000"/>
              </a:lnSpc>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Here is our dataset, it’s the kaggle food demand dataset. The time duration is 3 years, 145 weeks in total. There are 77 centers or buyers which buy our meal product. And there are 52 meals products. The graph of demand is on the right. And we want to give accurate forecast of the next 20 weeks.  Next page plz</a:t>
            </a:r>
            <a:endParaRPr/>
          </a:p>
        </p:txBody>
      </p:sp>
      <p:sp>
        <p:nvSpPr>
          <p:cNvPr id="918" name="Google Shape;918;g1ec7519716c_0_1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2a33986d5f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90000"/>
              </a:lnSpc>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We did backtest in three periods, each with 20 weeks forecast, </a:t>
            </a:r>
            <a:r>
              <a:rPr lang="en" sz="1200">
                <a:solidFill>
                  <a:srgbClr val="374151"/>
                </a:solidFill>
                <a:latin typeface="Roboto"/>
                <a:ea typeface="Roboto"/>
                <a:cs typeface="Roboto"/>
                <a:sym typeface="Roboto"/>
              </a:rPr>
              <a:t>Here is the backtest </a:t>
            </a:r>
            <a:r>
              <a:rPr lang="en" sz="1200">
                <a:solidFill>
                  <a:srgbClr val="374151"/>
                </a:solidFill>
                <a:latin typeface="Roboto"/>
                <a:ea typeface="Roboto"/>
                <a:cs typeface="Roboto"/>
                <a:sym typeface="Roboto"/>
              </a:rPr>
              <a:t>plot using Random Forest Regressor.  The percentage error is about 16. Next page plz</a:t>
            </a:r>
            <a:endParaRPr>
              <a:solidFill>
                <a:schemeClr val="dk1"/>
              </a:solidFill>
            </a:endParaRPr>
          </a:p>
          <a:p>
            <a:pPr indent="0" lvl="0" marL="457200" rtl="0" algn="l">
              <a:lnSpc>
                <a:spcPct val="90000"/>
              </a:lnSpc>
              <a:spcBef>
                <a:spcPts val="1500"/>
              </a:spcBef>
              <a:spcAft>
                <a:spcPts val="1500"/>
              </a:spcAft>
              <a:buNone/>
            </a:pPr>
            <a:r>
              <a:t/>
            </a:r>
            <a:endParaRPr sz="1200">
              <a:solidFill>
                <a:srgbClr val="374151"/>
              </a:solidFill>
              <a:latin typeface="Roboto"/>
              <a:ea typeface="Roboto"/>
              <a:cs typeface="Roboto"/>
              <a:sym typeface="Roboto"/>
            </a:endParaRPr>
          </a:p>
        </p:txBody>
      </p:sp>
      <p:sp>
        <p:nvSpPr>
          <p:cNvPr id="1175" name="Google Shape;1175;g2a33986d5f5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1ec7519716c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90000"/>
              </a:lnSpc>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here is our best model </a:t>
            </a:r>
            <a:r>
              <a:rPr lang="en" sz="1200">
                <a:solidFill>
                  <a:srgbClr val="374151"/>
                </a:solidFill>
                <a:latin typeface="Roboto"/>
                <a:ea typeface="Roboto"/>
                <a:cs typeface="Roboto"/>
                <a:sym typeface="Roboto"/>
              </a:rPr>
              <a:t>ARIMA plus ETS…  The percentage error is about 8.8. And let me show you how much money you can save by using our amazing models! Let’s say, if are the manager of the restaurant, and each food waste or order shortage cost you 5 dollars for each meal. And you currently use a simple moving average to predict how much order to prepare for the future. Our model is going to save 0.1 million dollars for each meal product that you have, for each 20 days period.  If you have 77 products, </a:t>
            </a:r>
            <a:r>
              <a:rPr lang="en" sz="1200">
                <a:solidFill>
                  <a:srgbClr val="374151"/>
                </a:solidFill>
                <a:latin typeface="Roboto"/>
                <a:ea typeface="Roboto"/>
                <a:cs typeface="Roboto"/>
                <a:sym typeface="Roboto"/>
              </a:rPr>
              <a:t>you</a:t>
            </a:r>
            <a:r>
              <a:rPr lang="en" sz="1200">
                <a:solidFill>
                  <a:srgbClr val="374151"/>
                </a:solidFill>
                <a:latin typeface="Roboto"/>
                <a:ea typeface="Roboto"/>
                <a:cs typeface="Roboto"/>
                <a:sym typeface="Roboto"/>
              </a:rPr>
              <a:t> are going to save 7 million dollars approximately/</a:t>
            </a:r>
            <a:endParaRPr sz="1200">
              <a:solidFill>
                <a:srgbClr val="374151"/>
              </a:solidFill>
              <a:latin typeface="Roboto"/>
              <a:ea typeface="Roboto"/>
              <a:cs typeface="Roboto"/>
              <a:sym typeface="Roboto"/>
            </a:endParaRPr>
          </a:p>
          <a:p>
            <a:pPr indent="-304800" lvl="0" marL="457200" rtl="0" algn="l">
              <a:lnSpc>
                <a:spcPct val="90000"/>
              </a:lnSpc>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Next page plz</a:t>
            </a:r>
            <a:endParaRPr>
              <a:solidFill>
                <a:schemeClr val="dk1"/>
              </a:solidFill>
            </a:endParaRPr>
          </a:p>
          <a:p>
            <a:pPr indent="-304800" lvl="0" marL="457200" rtl="0" algn="l">
              <a:lnSpc>
                <a:spcPct val="90000"/>
              </a:lnSpc>
              <a:spcBef>
                <a:spcPts val="0"/>
              </a:spcBef>
              <a:spcAft>
                <a:spcPts val="0"/>
              </a:spcAft>
              <a:buClr>
                <a:srgbClr val="374151"/>
              </a:buClr>
              <a:buSzPts val="1200"/>
              <a:buFont typeface="Roboto"/>
              <a:buChar char="●"/>
            </a:pPr>
            <a:r>
              <a:t/>
            </a:r>
            <a:endParaRPr sz="1200">
              <a:solidFill>
                <a:srgbClr val="374151"/>
              </a:solidFill>
              <a:latin typeface="Roboto"/>
              <a:ea typeface="Roboto"/>
              <a:cs typeface="Roboto"/>
              <a:sym typeface="Roboto"/>
            </a:endParaRPr>
          </a:p>
        </p:txBody>
      </p:sp>
      <p:sp>
        <p:nvSpPr>
          <p:cNvPr id="1432" name="Google Shape;1432;g1ec7519716c_0_6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7" name="Shape 1687"/>
        <p:cNvGrpSpPr/>
        <p:nvPr/>
      </p:nvGrpSpPr>
      <p:grpSpPr>
        <a:xfrm>
          <a:off x="0" y="0"/>
          <a:ext cx="0" cy="0"/>
          <a:chOff x="0" y="0"/>
          <a:chExt cx="0" cy="0"/>
        </a:xfrm>
      </p:grpSpPr>
      <p:sp>
        <p:nvSpPr>
          <p:cNvPr id="1688" name="Google Shape;1688;g1ec7519716c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90000"/>
              </a:lnSpc>
              <a:spcBef>
                <a:spcPts val="0"/>
              </a:spcBef>
              <a:spcAft>
                <a:spcPts val="0"/>
              </a:spcAft>
              <a:buNone/>
            </a:pPr>
            <a:r>
              <a:rPr lang="en" sz="1200">
                <a:solidFill>
                  <a:srgbClr val="374151"/>
                </a:solidFill>
                <a:latin typeface="Roboto"/>
                <a:ea typeface="Roboto"/>
                <a:cs typeface="Roboto"/>
                <a:sym typeface="Roboto"/>
              </a:rPr>
              <a:t>We have 12 models in our products, we've applied ARIMA and ETS forecasting </a:t>
            </a:r>
            <a:r>
              <a:rPr lang="en" sz="1200">
                <a:solidFill>
                  <a:srgbClr val="374151"/>
                </a:solidFill>
                <a:latin typeface="Roboto"/>
                <a:ea typeface="Roboto"/>
                <a:cs typeface="Roboto"/>
                <a:sym typeface="Roboto"/>
              </a:rPr>
              <a:t>and a combination of both </a:t>
            </a:r>
            <a:r>
              <a:rPr lang="en" sz="1200">
                <a:solidFill>
                  <a:srgbClr val="374151"/>
                </a:solidFill>
                <a:latin typeface="Roboto"/>
                <a:ea typeface="Roboto"/>
                <a:cs typeface="Roboto"/>
                <a:sym typeface="Roboto"/>
              </a:rPr>
              <a:t>and machine learning models.</a:t>
            </a:r>
            <a:endParaRPr sz="1200">
              <a:solidFill>
                <a:srgbClr val="374151"/>
              </a:solidFill>
              <a:latin typeface="Roboto"/>
              <a:ea typeface="Roboto"/>
              <a:cs typeface="Roboto"/>
              <a:sym typeface="Roboto"/>
            </a:endParaRPr>
          </a:p>
          <a:p>
            <a:pPr indent="0" lvl="0" marL="457200" rtl="0" algn="l">
              <a:lnSpc>
                <a:spcPct val="90000"/>
              </a:lnSpc>
              <a:spcBef>
                <a:spcPts val="1500"/>
              </a:spcBef>
              <a:spcAft>
                <a:spcPts val="0"/>
              </a:spcAft>
              <a:buNone/>
            </a:pPr>
            <a:r>
              <a:rPr lang="en" sz="1200">
                <a:solidFill>
                  <a:srgbClr val="374151"/>
                </a:solidFill>
                <a:latin typeface="Roboto"/>
                <a:ea typeface="Roboto"/>
                <a:cs typeface="Roboto"/>
                <a:sym typeface="Roboto"/>
              </a:rPr>
              <a:t>ARIMA with Multiplicative Additive ETS perform the best, while for machine learning models, Lasso perform the best.</a:t>
            </a:r>
            <a:endParaRPr sz="1200">
              <a:solidFill>
                <a:srgbClr val="374151"/>
              </a:solidFill>
              <a:latin typeface="Roboto"/>
              <a:ea typeface="Roboto"/>
              <a:cs typeface="Roboto"/>
              <a:sym typeface="Roboto"/>
            </a:endParaRPr>
          </a:p>
          <a:p>
            <a:pPr indent="0" lvl="0" marL="457200" rtl="0" algn="l">
              <a:lnSpc>
                <a:spcPct val="90000"/>
              </a:lnSpc>
              <a:spcBef>
                <a:spcPts val="1500"/>
              </a:spcBef>
              <a:spcAft>
                <a:spcPts val="0"/>
              </a:spcAft>
              <a:buNone/>
            </a:pPr>
            <a:r>
              <a:rPr lang="en" sz="1200">
                <a:solidFill>
                  <a:srgbClr val="374151"/>
                </a:solidFill>
                <a:latin typeface="Roboto"/>
                <a:ea typeface="Roboto"/>
                <a:cs typeface="Roboto"/>
                <a:sym typeface="Roboto"/>
              </a:rPr>
              <a:t>For our user interface, we've used Random Forest as the default model because of its robustness and excellent performance across diverse data sets, which is crucial for user trust and engagement. However, the platform is designed with flexibility in mind, allowing us to update the underlying model as newer algorithms are developed.</a:t>
            </a:r>
            <a:endParaRPr sz="1200">
              <a:solidFill>
                <a:srgbClr val="374151"/>
              </a:solidFill>
              <a:latin typeface="Roboto"/>
              <a:ea typeface="Roboto"/>
              <a:cs typeface="Roboto"/>
              <a:sym typeface="Roboto"/>
            </a:endParaRPr>
          </a:p>
          <a:p>
            <a:pPr indent="-304800" lvl="0" marL="457200" rtl="0" algn="l">
              <a:lnSpc>
                <a:spcPct val="90000"/>
              </a:lnSpc>
              <a:spcBef>
                <a:spcPts val="150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Next page plz</a:t>
            </a:r>
            <a:endParaRPr>
              <a:solidFill>
                <a:schemeClr val="dk1"/>
              </a:solidFill>
            </a:endParaRPr>
          </a:p>
          <a:p>
            <a:pPr indent="0" lvl="0" marL="457200" rtl="0" algn="l">
              <a:lnSpc>
                <a:spcPct val="90000"/>
              </a:lnSpc>
              <a:spcBef>
                <a:spcPts val="1500"/>
              </a:spcBef>
              <a:spcAft>
                <a:spcPts val="1500"/>
              </a:spcAft>
              <a:buNone/>
            </a:pPr>
            <a:r>
              <a:t/>
            </a:r>
            <a:endParaRPr sz="1200">
              <a:solidFill>
                <a:srgbClr val="374151"/>
              </a:solidFill>
              <a:latin typeface="Roboto"/>
              <a:ea typeface="Roboto"/>
              <a:cs typeface="Roboto"/>
              <a:sym typeface="Roboto"/>
            </a:endParaRPr>
          </a:p>
        </p:txBody>
      </p:sp>
      <p:sp>
        <p:nvSpPr>
          <p:cNvPr id="1689" name="Google Shape;1689;g1ec7519716c_0_3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3" name="Shape 1943"/>
        <p:cNvGrpSpPr/>
        <p:nvPr/>
      </p:nvGrpSpPr>
      <p:grpSpPr>
        <a:xfrm>
          <a:off x="0" y="0"/>
          <a:ext cx="0" cy="0"/>
          <a:chOff x="0" y="0"/>
          <a:chExt cx="0" cy="0"/>
        </a:xfrm>
      </p:grpSpPr>
      <p:sp>
        <p:nvSpPr>
          <p:cNvPr id="1944" name="Google Shape;1944;g2a33986d5f5_2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90000"/>
              </a:lnSpc>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This is the UI of our product. It’s made by streamlit. It can take the historical time series of each product, fit a model in real time and create forecast for the next 20 days’. It can greatly help managers and staff to estimate the future demand of each product. And adjust the inventory level and staff scheduling to better prepare for the future. This product is greatly helpful and valuable to meal company or any other kinds of company that involves supply chain. Also we make the Product ID as a user input, we believe that with a simple click, the user without any technological background can easily check any products’ demand forecast in real time, and make strategic plans, and create profit and value for the company. Next page plz</a:t>
            </a:r>
            <a:endParaRPr>
              <a:solidFill>
                <a:schemeClr val="dk1"/>
              </a:solidFill>
            </a:endParaRPr>
          </a:p>
          <a:p>
            <a:pPr indent="0" lvl="0" marL="457200" rtl="0" algn="l">
              <a:lnSpc>
                <a:spcPct val="90000"/>
              </a:lnSpc>
              <a:spcBef>
                <a:spcPts val="1500"/>
              </a:spcBef>
              <a:spcAft>
                <a:spcPts val="1500"/>
              </a:spcAft>
              <a:buNone/>
            </a:pPr>
            <a:r>
              <a:t/>
            </a:r>
            <a:endParaRPr sz="1200">
              <a:solidFill>
                <a:srgbClr val="374151"/>
              </a:solidFill>
              <a:latin typeface="Roboto"/>
              <a:ea typeface="Roboto"/>
              <a:cs typeface="Roboto"/>
              <a:sym typeface="Roboto"/>
            </a:endParaRPr>
          </a:p>
        </p:txBody>
      </p:sp>
      <p:sp>
        <p:nvSpPr>
          <p:cNvPr id="1945" name="Google Shape;1945;g2a33986d5f5_2_5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b7e0138b7f_2_7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g2b7e0138b7f_2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9" name="Shape 2199"/>
        <p:cNvGrpSpPr/>
        <p:nvPr/>
      </p:nvGrpSpPr>
      <p:grpSpPr>
        <a:xfrm>
          <a:off x="0" y="0"/>
          <a:ext cx="0" cy="0"/>
          <a:chOff x="0" y="0"/>
          <a:chExt cx="0" cy="0"/>
        </a:xfrm>
      </p:grpSpPr>
      <p:sp>
        <p:nvSpPr>
          <p:cNvPr id="2200" name="Google Shape;2200;g2a157e9f1ad_1_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g2a157e9f1ad_1_8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4" name="Shape 2474"/>
        <p:cNvGrpSpPr/>
        <p:nvPr/>
      </p:nvGrpSpPr>
      <p:grpSpPr>
        <a:xfrm>
          <a:off x="0" y="0"/>
          <a:ext cx="0" cy="0"/>
          <a:chOff x="0" y="0"/>
          <a:chExt cx="0" cy="0"/>
        </a:xfrm>
      </p:grpSpPr>
      <p:sp>
        <p:nvSpPr>
          <p:cNvPr id="2475" name="Google Shape;2475;g2a33986d5f5_2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90000"/>
              </a:lnSpc>
              <a:spcBef>
                <a:spcPts val="0"/>
              </a:spcBef>
              <a:spcAft>
                <a:spcPts val="1500"/>
              </a:spcAft>
              <a:buNone/>
            </a:pPr>
            <a:r>
              <a:t/>
            </a:r>
            <a:endParaRPr sz="1200">
              <a:solidFill>
                <a:srgbClr val="374151"/>
              </a:solidFill>
              <a:latin typeface="Roboto"/>
              <a:ea typeface="Roboto"/>
              <a:cs typeface="Roboto"/>
              <a:sym typeface="Roboto"/>
            </a:endParaRPr>
          </a:p>
        </p:txBody>
      </p:sp>
      <p:sp>
        <p:nvSpPr>
          <p:cNvPr id="2476" name="Google Shape;2476;g2a33986d5f5_2_7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b7e0138b7f_2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5" name="Google Shape;485;g2b7e0138b7f_2_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
              <a:t>As an example, only about half of patients with COPD of moderate severity are identified as having COPD by a plain chest radiograph (ie, sensitivity of 50 percent).</a:t>
            </a:r>
            <a:endParaRPr/>
          </a:p>
          <a:p>
            <a:pPr indent="0" lvl="0" marL="0" rtl="0" algn="l">
              <a:spcBef>
                <a:spcPts val="0"/>
              </a:spcBef>
              <a:spcAft>
                <a:spcPts val="0"/>
              </a:spcAft>
              <a:buNone/>
            </a:pPr>
            <a:r>
              <a:t/>
            </a:r>
            <a:endParaRPr/>
          </a:p>
        </p:txBody>
      </p:sp>
      <p:sp>
        <p:nvSpPr>
          <p:cNvPr id="486" name="Google Shape;486;g2b7e0138b7f_2_82: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487" name="Google Shape;487;g2b7e0138b7f_2_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b7e0138b7f_2_9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g2b7e0138b7f_2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b7e0138b7f_2_9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g2b7e0138b7f_2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b7e0138b7f_2_10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g2b7e0138b7f_2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ec83c04e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Restaurant managers and owners often face problems guessing how many orders they'll get.  This uncertainty can lead to having too many or too few staff working at times.</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Let's say you want to guess how many orders there are going to be in Pittsburgh  tomorrow. If that's the only information you have - a city and a day - you're going to be shooting in the dark. But let's say I told you that yesterday, Pittsburgh  placed 200 orders. You'd probably guess there'd be around 200 orders again tomorrow. Or maybe you know that tomorrow is Friday, and you know that people order more on Fridays. Maybe you'd increase your guess to 300. So congratulations, you've just performed your first volume forecast! That's essentially what we do here at our app: use historical order volume,combined with additional predictors, like when and what type of orders are made, the weather, and local events, to create accurate and flexible forecasts for our business.</a:t>
            </a:r>
            <a:endParaRPr sz="1200">
              <a:solidFill>
                <a:srgbClr val="374151"/>
              </a:solidFill>
              <a:latin typeface="Roboto"/>
              <a:ea typeface="Roboto"/>
              <a:cs typeface="Roboto"/>
              <a:sym typeface="Roboto"/>
            </a:endParaRPr>
          </a:p>
        </p:txBody>
      </p:sp>
      <p:sp>
        <p:nvSpPr>
          <p:cNvPr id="516" name="Google Shape;516;g1ec83c04e3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a157e9f1ad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90000"/>
              </a:lnSpc>
              <a:spcBef>
                <a:spcPts val="0"/>
              </a:spcBef>
              <a:spcAft>
                <a:spcPts val="0"/>
              </a:spcAft>
              <a:buClr>
                <a:srgbClr val="374151"/>
              </a:buClr>
              <a:buSzPts val="1200"/>
              <a:buFont typeface="Roboto"/>
              <a:buChar char="●"/>
            </a:pPr>
            <a:r>
              <a:rPr b="1" lang="en" sz="1200">
                <a:solidFill>
                  <a:srgbClr val="374151"/>
                </a:solidFill>
                <a:latin typeface="Roboto"/>
                <a:ea typeface="Roboto"/>
                <a:cs typeface="Roboto"/>
                <a:sym typeface="Roboto"/>
              </a:rPr>
              <a:t>What We're Selling &amp; To Whom</a:t>
            </a:r>
            <a:r>
              <a:rPr lang="en" sz="1200">
                <a:solidFill>
                  <a:srgbClr val="374151"/>
                </a:solidFill>
                <a:latin typeface="Roboto"/>
                <a:ea typeface="Roboto"/>
                <a:cs typeface="Roboto"/>
                <a:sym typeface="Roboto"/>
              </a:rPr>
              <a:t>: We're introducing a time series forecasting app, designed to predict future meal order volumes for restaurants, grocery stores, and meal delivery services. This tool is aimed at small to mid-sized culinary businesses seeking to optimize their inventory and staffing based on accurate demand predictions.</a:t>
            </a:r>
            <a:endParaRPr sz="1200">
              <a:solidFill>
                <a:srgbClr val="374151"/>
              </a:solidFill>
              <a:latin typeface="Roboto"/>
              <a:ea typeface="Roboto"/>
              <a:cs typeface="Roboto"/>
              <a:sym typeface="Roboto"/>
            </a:endParaRPr>
          </a:p>
          <a:p>
            <a:pPr indent="-304800" lvl="0" marL="457200" rtl="0" algn="l">
              <a:lnSpc>
                <a:spcPct val="130000"/>
              </a:lnSpc>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This app is intended to transform complex data (like order times, types of orders, price, target of interest and external factors such as promotional information and homepage featured ) into clear predictions of order volumes at specific times.</a:t>
            </a:r>
            <a:endParaRPr/>
          </a:p>
        </p:txBody>
      </p:sp>
      <p:sp>
        <p:nvSpPr>
          <p:cNvPr id="534" name="Google Shape;534;g2a157e9f1ad_5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a157e9f1ad_5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Accurate Staffing Optimization: By predicting order volumes accurately, the tool aids in efficient staff scheduling, reducing the risks of over or understaffing.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Operational Cost Reduction: Enhanced staffing efficiency directly contributes to lowering labor costs and operational expenses.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Improved Service Quality: Accurate forecasting leads to reduced customer wait times and overall improvement in service quality.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Data-Driven Decision Making: The tool enables decision-making based on data analytics, which is more reliable than guesswork or intuition.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Ease of Use and Integration: A user-friendly interface and the ability to integrate seamlessly with existing systems like POS and workforce management software are crucial features.</a:t>
            </a:r>
            <a:endParaRPr/>
          </a:p>
        </p:txBody>
      </p:sp>
      <p:sp>
        <p:nvSpPr>
          <p:cNvPr id="559" name="Google Shape;559;g2a157e9f1ad_5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8" name="Google Shape;58;p1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9" name="Google Shape;59;p1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5"/>
          <p:cNvSpPr txBox="1"/>
          <p:nvPr>
            <p:ph type="ctrTitle"/>
          </p:nvPr>
        </p:nvSpPr>
        <p:spPr>
          <a:xfrm>
            <a:off x="342900" y="1065213"/>
            <a:ext cx="3886200" cy="735013"/>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2" name="Google Shape;62;p15"/>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63" name="Google Shape;63;p15"/>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4" name="Google Shape;64;p15"/>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5" name="Google Shape;65;p15"/>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8" name="Google Shape;68;p16"/>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69" name="Google Shape;69;p1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0" name="Google Shape;70;p1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1" name="Google Shape;71;p1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361156" y="2203450"/>
            <a:ext cx="3886200" cy="681038"/>
          </a:xfrm>
          <a:prstGeom prst="rect">
            <a:avLst/>
          </a:prstGeom>
          <a:noFill/>
          <a:ln>
            <a:noFill/>
          </a:ln>
        </p:spPr>
        <p:txBody>
          <a:bodyPr anchorCtr="0" anchor="t" bIns="22850" lIns="45725" spcFirstLastPara="1" rIns="45725" wrap="square" tIns="22850">
            <a:normAutofit/>
          </a:bodyPr>
          <a:lstStyle>
            <a:lvl1pPr lvl="0" algn="l">
              <a:spcBef>
                <a:spcPts val="0"/>
              </a:spcBef>
              <a:spcAft>
                <a:spcPts val="0"/>
              </a:spcAft>
              <a:buClr>
                <a:schemeClr val="dk1"/>
              </a:buClr>
              <a:buSzPts val="2000"/>
              <a:buFont typeface="Calibri"/>
              <a:buNone/>
              <a:defRPr b="1" sz="2000"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4" name="Google Shape;74;p17"/>
          <p:cNvSpPr txBox="1"/>
          <p:nvPr>
            <p:ph idx="1" type="body"/>
          </p:nvPr>
        </p:nvSpPr>
        <p:spPr>
          <a:xfrm>
            <a:off x="361156" y="1453357"/>
            <a:ext cx="3886200" cy="750094"/>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rgbClr val="888888"/>
              </a:buClr>
              <a:buSzPts val="1000"/>
              <a:buNone/>
              <a:defRPr sz="1000">
                <a:solidFill>
                  <a:srgbClr val="888888"/>
                </a:solidFill>
              </a:defRPr>
            </a:lvl1pPr>
            <a:lvl2pPr indent="-228600" lvl="1" marL="914400" algn="l">
              <a:spcBef>
                <a:spcPts val="200"/>
              </a:spcBef>
              <a:spcAft>
                <a:spcPts val="0"/>
              </a:spcAft>
              <a:buClr>
                <a:srgbClr val="888888"/>
              </a:buClr>
              <a:buSzPts val="900"/>
              <a:buNone/>
              <a:defRPr sz="900">
                <a:solidFill>
                  <a:srgbClr val="888888"/>
                </a:solidFill>
              </a:defRPr>
            </a:lvl2pPr>
            <a:lvl3pPr indent="-228600" lvl="2" marL="1371600" algn="l">
              <a:spcBef>
                <a:spcPts val="200"/>
              </a:spcBef>
              <a:spcAft>
                <a:spcPts val="0"/>
              </a:spcAft>
              <a:buClr>
                <a:srgbClr val="888888"/>
              </a:buClr>
              <a:buSzPts val="800"/>
              <a:buNone/>
              <a:defRPr sz="800">
                <a:solidFill>
                  <a:srgbClr val="888888"/>
                </a:solidFill>
              </a:defRPr>
            </a:lvl3pPr>
            <a:lvl4pPr indent="-228600" lvl="3" marL="1828800" algn="l">
              <a:spcBef>
                <a:spcPts val="100"/>
              </a:spcBef>
              <a:spcAft>
                <a:spcPts val="0"/>
              </a:spcAft>
              <a:buClr>
                <a:srgbClr val="888888"/>
              </a:buClr>
              <a:buSzPts val="700"/>
              <a:buNone/>
              <a:defRPr sz="700">
                <a:solidFill>
                  <a:srgbClr val="888888"/>
                </a:solidFill>
              </a:defRPr>
            </a:lvl4pPr>
            <a:lvl5pPr indent="-228600" lvl="4" marL="2286000" algn="l">
              <a:spcBef>
                <a:spcPts val="100"/>
              </a:spcBef>
              <a:spcAft>
                <a:spcPts val="0"/>
              </a:spcAft>
              <a:buClr>
                <a:srgbClr val="888888"/>
              </a:buClr>
              <a:buSzPts val="700"/>
              <a:buNone/>
              <a:defRPr sz="700">
                <a:solidFill>
                  <a:srgbClr val="888888"/>
                </a:solidFill>
              </a:defRPr>
            </a:lvl5pPr>
            <a:lvl6pPr indent="-228600" lvl="5" marL="2743200" algn="l">
              <a:spcBef>
                <a:spcPts val="100"/>
              </a:spcBef>
              <a:spcAft>
                <a:spcPts val="0"/>
              </a:spcAft>
              <a:buClr>
                <a:srgbClr val="888888"/>
              </a:buClr>
              <a:buSzPts val="700"/>
              <a:buNone/>
              <a:defRPr sz="700">
                <a:solidFill>
                  <a:srgbClr val="888888"/>
                </a:solidFill>
              </a:defRPr>
            </a:lvl6pPr>
            <a:lvl7pPr indent="-228600" lvl="6" marL="3200400" algn="l">
              <a:spcBef>
                <a:spcPts val="100"/>
              </a:spcBef>
              <a:spcAft>
                <a:spcPts val="0"/>
              </a:spcAft>
              <a:buClr>
                <a:srgbClr val="888888"/>
              </a:buClr>
              <a:buSzPts val="700"/>
              <a:buNone/>
              <a:defRPr sz="700">
                <a:solidFill>
                  <a:srgbClr val="888888"/>
                </a:solidFill>
              </a:defRPr>
            </a:lvl7pPr>
            <a:lvl8pPr indent="-228600" lvl="7" marL="3657600" algn="l">
              <a:spcBef>
                <a:spcPts val="100"/>
              </a:spcBef>
              <a:spcAft>
                <a:spcPts val="0"/>
              </a:spcAft>
              <a:buClr>
                <a:srgbClr val="888888"/>
              </a:buClr>
              <a:buSzPts val="700"/>
              <a:buNone/>
              <a:defRPr sz="700">
                <a:solidFill>
                  <a:srgbClr val="888888"/>
                </a:solidFill>
              </a:defRPr>
            </a:lvl8pPr>
            <a:lvl9pPr indent="-228600" lvl="8" marL="4114800" algn="l">
              <a:spcBef>
                <a:spcPts val="100"/>
              </a:spcBef>
              <a:spcAft>
                <a:spcPts val="0"/>
              </a:spcAft>
              <a:buClr>
                <a:srgbClr val="888888"/>
              </a:buClr>
              <a:buSzPts val="700"/>
              <a:buNone/>
              <a:defRPr sz="700">
                <a:solidFill>
                  <a:srgbClr val="888888"/>
                </a:solidFill>
              </a:defRPr>
            </a:lvl9pPr>
          </a:lstStyle>
          <a:p/>
        </p:txBody>
      </p:sp>
      <p:sp>
        <p:nvSpPr>
          <p:cNvPr id="75" name="Google Shape;75;p1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6" name="Google Shape;76;p1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 name="Google Shape;77;p1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0" name="Google Shape;80;p18"/>
          <p:cNvSpPr txBox="1"/>
          <p:nvPr>
            <p:ph idx="1" type="body"/>
          </p:nvPr>
        </p:nvSpPr>
        <p:spPr>
          <a:xfrm>
            <a:off x="2286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1" name="Google Shape;81;p18"/>
          <p:cNvSpPr txBox="1"/>
          <p:nvPr>
            <p:ph idx="2" type="body"/>
          </p:nvPr>
        </p:nvSpPr>
        <p:spPr>
          <a:xfrm>
            <a:off x="23241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2" name="Google Shape;82;p18"/>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3" name="Google Shape;83;p18"/>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4" name="Google Shape;84;p18"/>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7" name="Google Shape;87;p19"/>
          <p:cNvSpPr txBox="1"/>
          <p:nvPr>
            <p:ph idx="1" type="body"/>
          </p:nvPr>
        </p:nvSpPr>
        <p:spPr>
          <a:xfrm>
            <a:off x="228600" y="767556"/>
            <a:ext cx="2020094"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88" name="Google Shape;88;p19"/>
          <p:cNvSpPr txBox="1"/>
          <p:nvPr>
            <p:ph idx="2" type="body"/>
          </p:nvPr>
        </p:nvSpPr>
        <p:spPr>
          <a:xfrm>
            <a:off x="228600" y="1087438"/>
            <a:ext cx="2020094"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89" name="Google Shape;89;p19"/>
          <p:cNvSpPr txBox="1"/>
          <p:nvPr>
            <p:ph idx="3" type="body"/>
          </p:nvPr>
        </p:nvSpPr>
        <p:spPr>
          <a:xfrm>
            <a:off x="2322513" y="767556"/>
            <a:ext cx="2020888"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90" name="Google Shape;90;p19"/>
          <p:cNvSpPr txBox="1"/>
          <p:nvPr>
            <p:ph idx="4" type="body"/>
          </p:nvPr>
        </p:nvSpPr>
        <p:spPr>
          <a:xfrm>
            <a:off x="2322513" y="1087438"/>
            <a:ext cx="2020888"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91" name="Google Shape;91;p19"/>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2" name="Google Shape;92;p19"/>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3" name="Google Shape;93;p19"/>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96" name="Google Shape;96;p20"/>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7" name="Google Shape;97;p20"/>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8" name="Google Shape;98;p20"/>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228600" y="136525"/>
            <a:ext cx="1504157" cy="581025"/>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1" name="Google Shape;101;p21"/>
          <p:cNvSpPr txBox="1"/>
          <p:nvPr>
            <p:ph idx="1" type="body"/>
          </p:nvPr>
        </p:nvSpPr>
        <p:spPr>
          <a:xfrm>
            <a:off x="1787525" y="136525"/>
            <a:ext cx="2555875" cy="2926557"/>
          </a:xfrm>
          <a:prstGeom prst="rect">
            <a:avLst/>
          </a:prstGeom>
          <a:noFill/>
          <a:ln>
            <a:noFill/>
          </a:ln>
        </p:spPr>
        <p:txBody>
          <a:bodyPr anchorCtr="0" anchor="t" bIns="22850" lIns="45725" spcFirstLastPara="1" rIns="45725" wrap="square" tIns="22850">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2100" lvl="3" marL="1828800" algn="l">
              <a:spcBef>
                <a:spcPts val="2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102" name="Google Shape;102;p21"/>
          <p:cNvSpPr txBox="1"/>
          <p:nvPr>
            <p:ph idx="2" type="body"/>
          </p:nvPr>
        </p:nvSpPr>
        <p:spPr>
          <a:xfrm>
            <a:off x="228600" y="717550"/>
            <a:ext cx="1504157" cy="2345532"/>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03" name="Google Shape;103;p2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4" name="Google Shape;104;p2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5" name="Google Shape;105;p2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896144" y="2400300"/>
            <a:ext cx="2743200" cy="283369"/>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8" name="Google Shape;108;p22"/>
          <p:cNvSpPr/>
          <p:nvPr>
            <p:ph idx="2" type="pic"/>
          </p:nvPr>
        </p:nvSpPr>
        <p:spPr>
          <a:xfrm>
            <a:off x="896144" y="306388"/>
            <a:ext cx="2743200" cy="2057400"/>
          </a:xfrm>
          <a:prstGeom prst="rect">
            <a:avLst/>
          </a:prstGeom>
          <a:noFill/>
          <a:ln>
            <a:noFill/>
          </a:ln>
        </p:spPr>
      </p:sp>
      <p:sp>
        <p:nvSpPr>
          <p:cNvPr id="109" name="Google Shape;109;p22"/>
          <p:cNvSpPr txBox="1"/>
          <p:nvPr>
            <p:ph idx="1" type="body"/>
          </p:nvPr>
        </p:nvSpPr>
        <p:spPr>
          <a:xfrm>
            <a:off x="896144" y="2683669"/>
            <a:ext cx="2743200" cy="402431"/>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10" name="Google Shape;110;p2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1" name="Google Shape;111;p2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2" name="Google Shape;112;p2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15" name="Google Shape;115;p23"/>
          <p:cNvSpPr txBox="1"/>
          <p:nvPr>
            <p:ph idx="1" type="body"/>
          </p:nvPr>
        </p:nvSpPr>
        <p:spPr>
          <a:xfrm rot="5400000">
            <a:off x="1154509" y="-125809"/>
            <a:ext cx="2262982" cy="41148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16" name="Google Shape;116;p2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7" name="Google Shape;117;p2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8" name="Google Shape;118;p2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2366169" y="1085850"/>
            <a:ext cx="2925763" cy="10287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21" name="Google Shape;121;p24"/>
          <p:cNvSpPr txBox="1"/>
          <p:nvPr>
            <p:ph idx="1" type="body"/>
          </p:nvPr>
        </p:nvSpPr>
        <p:spPr>
          <a:xfrm rot="5400000">
            <a:off x="270669" y="95250"/>
            <a:ext cx="2925763" cy="3009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22" name="Google Shape;122;p2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3" name="Google Shape;123;p2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4" name="Google Shape;124;p2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p:cSld name="1 Column">
    <p:spTree>
      <p:nvGrpSpPr>
        <p:cNvPr id="125" name="Shape 125"/>
        <p:cNvGrpSpPr/>
        <p:nvPr/>
      </p:nvGrpSpPr>
      <p:grpSpPr>
        <a:xfrm>
          <a:off x="0" y="0"/>
          <a:ext cx="0" cy="0"/>
          <a:chOff x="0" y="0"/>
          <a:chExt cx="0" cy="0"/>
        </a:xfrm>
      </p:grpSpPr>
      <p:sp>
        <p:nvSpPr>
          <p:cNvPr id="126" name="Google Shape;126;p25"/>
          <p:cNvSpPr txBox="1"/>
          <p:nvPr>
            <p:ph type="title"/>
          </p:nvPr>
        </p:nvSpPr>
        <p:spPr>
          <a:xfrm>
            <a:off x="457200" y="361950"/>
            <a:ext cx="8229600" cy="609600"/>
          </a:xfrm>
          <a:prstGeom prst="rect">
            <a:avLst/>
          </a:prstGeom>
          <a:noFill/>
          <a:ln>
            <a:noFill/>
          </a:ln>
        </p:spPr>
        <p:txBody>
          <a:bodyPr anchorCtr="0" anchor="t" bIns="45700" lIns="91425" spcFirstLastPara="1" rIns="91425" wrap="square" tIns="45700">
            <a:normAutofit/>
          </a:bodyPr>
          <a:lstStyle>
            <a:lvl1pPr lvl="0" rtl="0" algn="l">
              <a:spcBef>
                <a:spcPts val="0"/>
              </a:spcBef>
              <a:spcAft>
                <a:spcPts val="0"/>
              </a:spcAft>
              <a:buSzPts val="22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27" name="Google Shape;127;p25"/>
          <p:cNvSpPr txBox="1"/>
          <p:nvPr>
            <p:ph idx="1" type="body"/>
          </p:nvPr>
        </p:nvSpPr>
        <p:spPr>
          <a:xfrm>
            <a:off x="457200" y="971550"/>
            <a:ext cx="8229600" cy="3657600"/>
          </a:xfrm>
          <a:prstGeom prst="rect">
            <a:avLst/>
          </a:prstGeom>
          <a:noFill/>
          <a:ln>
            <a:noFill/>
          </a:ln>
        </p:spPr>
        <p:txBody>
          <a:bodyPr anchorCtr="0" anchor="t" bIns="45700" lIns="91425" spcFirstLastPara="1" rIns="91425" wrap="square" tIns="45700">
            <a:normAutofit/>
          </a:bodyPr>
          <a:lstStyle>
            <a:lvl1pPr indent="-228600" lvl="0" marL="457200" rtl="0" algn="l">
              <a:lnSpc>
                <a:spcPct val="150000"/>
              </a:lnSpc>
              <a:spcBef>
                <a:spcPts val="600"/>
              </a:spcBef>
              <a:spcAft>
                <a:spcPts val="0"/>
              </a:spcAft>
              <a:buSzPts val="1600"/>
              <a:buNone/>
              <a:defRPr/>
            </a:lvl1pPr>
            <a:lvl2pPr indent="-354330" lvl="1" marL="914400" rtl="0" algn="l">
              <a:lnSpc>
                <a:spcPct val="150000"/>
              </a:lnSpc>
              <a:spcBef>
                <a:spcPts val="600"/>
              </a:spcBef>
              <a:spcAft>
                <a:spcPts val="0"/>
              </a:spcAft>
              <a:buClr>
                <a:schemeClr val="dk1"/>
              </a:buClr>
              <a:buSzPts val="1980"/>
              <a:buChar char="–"/>
              <a:defRPr/>
            </a:lvl2pPr>
            <a:lvl3pPr indent="-354330" lvl="2" marL="1371600" rtl="0" algn="l">
              <a:lnSpc>
                <a:spcPct val="150000"/>
              </a:lnSpc>
              <a:spcBef>
                <a:spcPts val="600"/>
              </a:spcBef>
              <a:spcAft>
                <a:spcPts val="0"/>
              </a:spcAft>
              <a:buClr>
                <a:schemeClr val="dk1"/>
              </a:buClr>
              <a:buSzPts val="1980"/>
              <a:buChar char="•"/>
              <a:defRPr/>
            </a:lvl3pPr>
            <a:lvl4pPr indent="-354330" lvl="3" marL="1828800" rtl="0" algn="l">
              <a:lnSpc>
                <a:spcPct val="150000"/>
              </a:lnSpc>
              <a:spcBef>
                <a:spcPts val="600"/>
              </a:spcBef>
              <a:spcAft>
                <a:spcPts val="0"/>
              </a:spcAft>
              <a:buClr>
                <a:schemeClr val="dk1"/>
              </a:buClr>
              <a:buSzPts val="1980"/>
              <a:buChar char="–"/>
              <a:defRPr/>
            </a:lvl4pPr>
            <a:lvl5pPr indent="-354329" lvl="4" marL="2286000" rtl="0" algn="l">
              <a:lnSpc>
                <a:spcPct val="150000"/>
              </a:lnSpc>
              <a:spcBef>
                <a:spcPts val="600"/>
              </a:spcBef>
              <a:spcAft>
                <a:spcPts val="0"/>
              </a:spcAft>
              <a:buClr>
                <a:schemeClr val="dk1"/>
              </a:buClr>
              <a:buSzPts val="1980"/>
              <a:buChar char="»"/>
              <a:defRPr/>
            </a:lvl5pPr>
            <a:lvl6pPr indent="-342900" lvl="5" marL="2743200" rtl="0" algn="l">
              <a:lnSpc>
                <a:spcPct val="150000"/>
              </a:lnSpc>
              <a:spcBef>
                <a:spcPts val="360"/>
              </a:spcBef>
              <a:spcAft>
                <a:spcPts val="0"/>
              </a:spcAft>
              <a:buClr>
                <a:schemeClr val="dk1"/>
              </a:buClr>
              <a:buSzPts val="1800"/>
              <a:buChar char="•"/>
              <a:defRPr/>
            </a:lvl6pPr>
            <a:lvl7pPr indent="-342900" lvl="6" marL="3200400" rtl="0" algn="l">
              <a:lnSpc>
                <a:spcPct val="150000"/>
              </a:lnSpc>
              <a:spcBef>
                <a:spcPts val="360"/>
              </a:spcBef>
              <a:spcAft>
                <a:spcPts val="0"/>
              </a:spcAft>
              <a:buClr>
                <a:schemeClr val="dk1"/>
              </a:buClr>
              <a:buSzPts val="1800"/>
              <a:buChar char="•"/>
              <a:defRPr/>
            </a:lvl7pPr>
            <a:lvl8pPr indent="-342900" lvl="7" marL="3657600" rtl="0" algn="l">
              <a:lnSpc>
                <a:spcPct val="150000"/>
              </a:lnSpc>
              <a:spcBef>
                <a:spcPts val="360"/>
              </a:spcBef>
              <a:spcAft>
                <a:spcPts val="0"/>
              </a:spcAft>
              <a:buClr>
                <a:schemeClr val="dk1"/>
              </a:buClr>
              <a:buSzPts val="1800"/>
              <a:buChar char="•"/>
              <a:defRPr/>
            </a:lvl8pPr>
            <a:lvl9pPr indent="-342900" lvl="8" marL="4114800" rtl="0" algn="l">
              <a:lnSpc>
                <a:spcPct val="15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4" name="Shape 134"/>
        <p:cNvGrpSpPr/>
        <p:nvPr/>
      </p:nvGrpSpPr>
      <p:grpSpPr>
        <a:xfrm>
          <a:off x="0" y="0"/>
          <a:ext cx="0" cy="0"/>
          <a:chOff x="0" y="0"/>
          <a:chExt cx="0" cy="0"/>
        </a:xfrm>
      </p:grpSpPr>
      <p:sp>
        <p:nvSpPr>
          <p:cNvPr id="135" name="Google Shape;135;p2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6" name="Google Shape;136;p27"/>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7" name="Google Shape;137;p2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8" name="Google Shape;138;p2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9" name="Google Shape;139;p2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0" name="Shape 140"/>
        <p:cNvGrpSpPr/>
        <p:nvPr/>
      </p:nvGrpSpPr>
      <p:grpSpPr>
        <a:xfrm>
          <a:off x="0" y="0"/>
          <a:ext cx="0" cy="0"/>
          <a:chOff x="0" y="0"/>
          <a:chExt cx="0" cy="0"/>
        </a:xfrm>
      </p:grpSpPr>
      <p:sp>
        <p:nvSpPr>
          <p:cNvPr id="141" name="Google Shape;141;p28"/>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2" name="Google Shape;142;p28"/>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43" name="Google Shape;143;p2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4" name="Google Shape;144;p2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5" name="Google Shape;145;p2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 name="Shape 146"/>
        <p:cNvGrpSpPr/>
        <p:nvPr/>
      </p:nvGrpSpPr>
      <p:grpSpPr>
        <a:xfrm>
          <a:off x="0" y="0"/>
          <a:ext cx="0" cy="0"/>
          <a:chOff x="0" y="0"/>
          <a:chExt cx="0" cy="0"/>
        </a:xfrm>
      </p:grpSpPr>
      <p:sp>
        <p:nvSpPr>
          <p:cNvPr id="147" name="Google Shape;147;p29"/>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8" name="Google Shape;148;p29"/>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49" name="Google Shape;149;p2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0" name="Google Shape;150;p2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1" name="Google Shape;151;p2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52" name="Shape 152"/>
        <p:cNvGrpSpPr/>
        <p:nvPr/>
      </p:nvGrpSpPr>
      <p:grpSpPr>
        <a:xfrm>
          <a:off x="0" y="0"/>
          <a:ext cx="0" cy="0"/>
          <a:chOff x="0" y="0"/>
          <a:chExt cx="0" cy="0"/>
        </a:xfrm>
      </p:grpSpPr>
      <p:sp>
        <p:nvSpPr>
          <p:cNvPr id="153" name="Google Shape;153;p3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4" name="Google Shape;154;p30"/>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5" name="Google Shape;155;p30"/>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6" name="Google Shape;156;p3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7" name="Google Shape;157;p3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8" name="Google Shape;158;p3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59" name="Shape 159"/>
        <p:cNvGrpSpPr/>
        <p:nvPr/>
      </p:nvGrpSpPr>
      <p:grpSpPr>
        <a:xfrm>
          <a:off x="0" y="0"/>
          <a:ext cx="0" cy="0"/>
          <a:chOff x="0" y="0"/>
          <a:chExt cx="0" cy="0"/>
        </a:xfrm>
      </p:grpSpPr>
      <p:sp>
        <p:nvSpPr>
          <p:cNvPr id="160" name="Google Shape;160;p31"/>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1" name="Google Shape;161;p31"/>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62" name="Google Shape;162;p31"/>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3" name="Google Shape;163;p31"/>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64" name="Google Shape;164;p31"/>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5" name="Google Shape;165;p3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6" name="Google Shape;166;p3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7" name="Google Shape;167;p3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8" name="Shape 168"/>
        <p:cNvGrpSpPr/>
        <p:nvPr/>
      </p:nvGrpSpPr>
      <p:grpSpPr>
        <a:xfrm>
          <a:off x="0" y="0"/>
          <a:ext cx="0" cy="0"/>
          <a:chOff x="0" y="0"/>
          <a:chExt cx="0" cy="0"/>
        </a:xfrm>
      </p:grpSpPr>
      <p:sp>
        <p:nvSpPr>
          <p:cNvPr id="169" name="Google Shape;169;p3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0" name="Google Shape;170;p3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1" name="Google Shape;171;p3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2" name="Google Shape;172;p3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3" name="Shape 173"/>
        <p:cNvGrpSpPr/>
        <p:nvPr/>
      </p:nvGrpSpPr>
      <p:grpSpPr>
        <a:xfrm>
          <a:off x="0" y="0"/>
          <a:ext cx="0" cy="0"/>
          <a:chOff x="0" y="0"/>
          <a:chExt cx="0" cy="0"/>
        </a:xfrm>
      </p:grpSpPr>
      <p:sp>
        <p:nvSpPr>
          <p:cNvPr id="174" name="Google Shape;174;p3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5" name="Google Shape;175;p3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6" name="Google Shape;176;p3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7" name="Shape 177"/>
        <p:cNvGrpSpPr/>
        <p:nvPr/>
      </p:nvGrpSpPr>
      <p:grpSpPr>
        <a:xfrm>
          <a:off x="0" y="0"/>
          <a:ext cx="0" cy="0"/>
          <a:chOff x="0" y="0"/>
          <a:chExt cx="0" cy="0"/>
        </a:xfrm>
      </p:grpSpPr>
      <p:sp>
        <p:nvSpPr>
          <p:cNvPr id="178" name="Google Shape;178;p34"/>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9" name="Google Shape;179;p34"/>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80" name="Google Shape;180;p34"/>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81" name="Google Shape;181;p3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2" name="Google Shape;182;p3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3" name="Google Shape;183;p3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84" name="Shape 184"/>
        <p:cNvGrpSpPr/>
        <p:nvPr/>
      </p:nvGrpSpPr>
      <p:grpSpPr>
        <a:xfrm>
          <a:off x="0" y="0"/>
          <a:ext cx="0" cy="0"/>
          <a:chOff x="0" y="0"/>
          <a:chExt cx="0" cy="0"/>
        </a:xfrm>
      </p:grpSpPr>
      <p:sp>
        <p:nvSpPr>
          <p:cNvPr id="185" name="Google Shape;185;p35"/>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6" name="Google Shape;186;p35"/>
          <p:cNvSpPr/>
          <p:nvPr>
            <p:ph idx="2" type="pic"/>
          </p:nvPr>
        </p:nvSpPr>
        <p:spPr>
          <a:xfrm>
            <a:off x="3887391" y="740569"/>
            <a:ext cx="4629150" cy="3655219"/>
          </a:xfrm>
          <a:prstGeom prst="rect">
            <a:avLst/>
          </a:prstGeom>
          <a:noFill/>
          <a:ln>
            <a:noFill/>
          </a:ln>
        </p:spPr>
      </p:sp>
      <p:sp>
        <p:nvSpPr>
          <p:cNvPr id="187" name="Google Shape;187;p35"/>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88" name="Google Shape;188;p3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9" name="Google Shape;189;p3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0" name="Google Shape;190;p3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1" name="Shape 191"/>
        <p:cNvGrpSpPr/>
        <p:nvPr/>
      </p:nvGrpSpPr>
      <p:grpSpPr>
        <a:xfrm>
          <a:off x="0" y="0"/>
          <a:ext cx="0" cy="0"/>
          <a:chOff x="0" y="0"/>
          <a:chExt cx="0" cy="0"/>
        </a:xfrm>
      </p:grpSpPr>
      <p:sp>
        <p:nvSpPr>
          <p:cNvPr id="192" name="Google Shape;192;p3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3" name="Google Shape;193;p36"/>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4" name="Google Shape;194;p3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5" name="Google Shape;195;p3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6" name="Google Shape;196;p3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7" name="Shape 197"/>
        <p:cNvGrpSpPr/>
        <p:nvPr/>
      </p:nvGrpSpPr>
      <p:grpSpPr>
        <a:xfrm>
          <a:off x="0" y="0"/>
          <a:ext cx="0" cy="0"/>
          <a:chOff x="0" y="0"/>
          <a:chExt cx="0" cy="0"/>
        </a:xfrm>
      </p:grpSpPr>
      <p:sp>
        <p:nvSpPr>
          <p:cNvPr id="198" name="Google Shape;198;p37"/>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9" name="Google Shape;199;p37"/>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0" name="Google Shape;200;p3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1" name="Google Shape;201;p3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2" name="Google Shape;202;p3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3.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2" Type="http://schemas.openxmlformats.org/officeDocument/2006/relationships/theme" Target="../theme/theme2.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52" name="Google Shape;52;p13"/>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8" name="Shape 128"/>
        <p:cNvGrpSpPr/>
        <p:nvPr/>
      </p:nvGrpSpPr>
      <p:grpSpPr>
        <a:xfrm>
          <a:off x="0" y="0"/>
          <a:ext cx="0" cy="0"/>
          <a:chOff x="0" y="0"/>
          <a:chExt cx="0" cy="0"/>
        </a:xfrm>
      </p:grpSpPr>
      <p:sp>
        <p:nvSpPr>
          <p:cNvPr id="129" name="Google Shape;129;p2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30" name="Google Shape;130;p26"/>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31" name="Google Shape;131;p2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32" name="Google Shape;132;p2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33" name="Google Shape;133;p2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13.png"/><Relationship Id="rId13" Type="http://schemas.openxmlformats.org/officeDocument/2006/relationships/image" Target="../media/image1.png"/><Relationship Id="rId12" Type="http://schemas.openxmlformats.org/officeDocument/2006/relationships/image" Target="../media/image18.png"/><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4.png"/><Relationship Id="rId9"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2.png"/><Relationship Id="rId7" Type="http://schemas.openxmlformats.org/officeDocument/2006/relationships/image" Target="../media/image7.png"/><Relationship Id="rId8" Type="http://schemas.openxmlformats.org/officeDocument/2006/relationships/image" Target="../media/image3.png"/></Relationships>
</file>

<file path=ppt/slides/_rels/slide10.xml.rels><?xml version="1.0" encoding="UTF-8" standalone="yes"?><Relationships xmlns="http://schemas.openxmlformats.org/package/2006/relationships"><Relationship Id="rId11" Type="http://schemas.openxmlformats.org/officeDocument/2006/relationships/image" Target="../media/image25.png"/><Relationship Id="rId10" Type="http://schemas.openxmlformats.org/officeDocument/2006/relationships/image" Target="../media/image2.png"/><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31.png"/><Relationship Id="rId4" Type="http://schemas.openxmlformats.org/officeDocument/2006/relationships/image" Target="../media/image43.png"/><Relationship Id="rId9" Type="http://schemas.openxmlformats.org/officeDocument/2006/relationships/image" Target="../media/image12.png"/><Relationship Id="rId5" Type="http://schemas.openxmlformats.org/officeDocument/2006/relationships/image" Target="../media/image37.png"/><Relationship Id="rId6" Type="http://schemas.openxmlformats.org/officeDocument/2006/relationships/image" Target="../media/image42.png"/><Relationship Id="rId7" Type="http://schemas.openxmlformats.org/officeDocument/2006/relationships/image" Target="../media/image11.png"/><Relationship Id="rId8"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5.png"/><Relationship Id="rId9" Type="http://schemas.openxmlformats.org/officeDocument/2006/relationships/image" Target="../media/image10.png"/><Relationship Id="rId5" Type="http://schemas.openxmlformats.org/officeDocument/2006/relationships/image" Target="../media/image29.png"/><Relationship Id="rId6" Type="http://schemas.openxmlformats.org/officeDocument/2006/relationships/image" Target="../media/image13.png"/><Relationship Id="rId7" Type="http://schemas.openxmlformats.org/officeDocument/2006/relationships/image" Target="../media/image7.png"/><Relationship Id="rId8" Type="http://schemas.openxmlformats.org/officeDocument/2006/relationships/image" Target="../media/image6.png"/></Relationships>
</file>

<file path=ppt/slides/_rels/slide12.xml.rels><?xml version="1.0" encoding="UTF-8" standalone="yes"?><Relationships xmlns="http://schemas.openxmlformats.org/package/2006/relationships"><Relationship Id="rId11" Type="http://schemas.openxmlformats.org/officeDocument/2006/relationships/image" Target="../media/image38.png"/><Relationship Id="rId10" Type="http://schemas.openxmlformats.org/officeDocument/2006/relationships/image" Target="../media/image42.png"/><Relationship Id="rId12" Type="http://schemas.openxmlformats.org/officeDocument/2006/relationships/image" Target="../media/image51.png"/><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5.png"/><Relationship Id="rId9" Type="http://schemas.openxmlformats.org/officeDocument/2006/relationships/image" Target="../media/image37.png"/><Relationship Id="rId5" Type="http://schemas.openxmlformats.org/officeDocument/2006/relationships/image" Target="../media/image13.png"/><Relationship Id="rId6" Type="http://schemas.openxmlformats.org/officeDocument/2006/relationships/image" Target="../media/image7.png"/><Relationship Id="rId7" Type="http://schemas.openxmlformats.org/officeDocument/2006/relationships/image" Target="../media/image6.png"/><Relationship Id="rId8"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29.png"/><Relationship Id="rId6" Type="http://schemas.openxmlformats.org/officeDocument/2006/relationships/image" Target="../media/image13.png"/><Relationship Id="rId7" Type="http://schemas.openxmlformats.org/officeDocument/2006/relationships/image" Target="../media/image7.png"/><Relationship Id="rId8"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7.jp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comments" Target="../comments/comment1.xml"/><Relationship Id="rId4" Type="http://schemas.openxmlformats.org/officeDocument/2006/relationships/image" Target="../media/image40.png"/><Relationship Id="rId5"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32.png"/><Relationship Id="rId4" Type="http://schemas.openxmlformats.org/officeDocument/2006/relationships/image" Target="../media/image34.png"/><Relationship Id="rId5"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33.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53.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33.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2.png"/><Relationship Id="rId12" Type="http://schemas.openxmlformats.org/officeDocument/2006/relationships/image" Target="../media/image25.png"/><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49.png"/><Relationship Id="rId4" Type="http://schemas.openxmlformats.org/officeDocument/2006/relationships/image" Target="../media/image46.png"/><Relationship Id="rId9" Type="http://schemas.openxmlformats.org/officeDocument/2006/relationships/image" Target="../media/image12.png"/><Relationship Id="rId5" Type="http://schemas.openxmlformats.org/officeDocument/2006/relationships/image" Target="../media/image44.png"/><Relationship Id="rId6" Type="http://schemas.openxmlformats.org/officeDocument/2006/relationships/image" Target="../media/image47.png"/><Relationship Id="rId7" Type="http://schemas.openxmlformats.org/officeDocument/2006/relationships/image" Target="../media/image52.png"/><Relationship Id="rId8"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33.png"/><Relationship Id="rId4" Type="http://schemas.openxmlformats.org/officeDocument/2006/relationships/hyperlink" Target="https://medium.com/analytics-vidhya/multivariate-time-series-restaurant-demand-forecasting-1f1633875bc7" TargetMode="External"/><Relationship Id="rId9" Type="http://schemas.openxmlformats.org/officeDocument/2006/relationships/hyperlink" Target="https://www.kaggle.com/datasets/kannanaikkal/food-demand-forecasting?select=train.csv" TargetMode="External"/><Relationship Id="rId5" Type="http://schemas.openxmlformats.org/officeDocument/2006/relationships/hyperlink" Target="https://www.restaurant365.com/blog/forecasting-for-restaurants-implications-for-inventory-and-labor/" TargetMode="External"/><Relationship Id="rId6" Type="http://schemas.openxmlformats.org/officeDocument/2006/relationships/hyperlink" Target="https://www.kaggle.com/datasets/akshatpattiwar/daily-demand-forecasting-orderscsv/data" TargetMode="External"/><Relationship Id="rId7" Type="http://schemas.openxmlformats.org/officeDocument/2006/relationships/hyperlink" Target="https://www.kaggle.com/code/nilaydesmukh/restaurant-demand-forecasting/notebook" TargetMode="External"/><Relationship Id="rId8" Type="http://schemas.openxmlformats.org/officeDocument/2006/relationships/hyperlink" Target="https://www.kaggle.com/code/pratul007/food-demand-forecasting/notebook#Split-data-into-train-and-validation-set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0" Type="http://schemas.openxmlformats.org/officeDocument/2006/relationships/image" Target="../media/image24.jpg"/><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5.png"/><Relationship Id="rId9" Type="http://schemas.openxmlformats.org/officeDocument/2006/relationships/image" Target="../media/image10.png"/><Relationship Id="rId5" Type="http://schemas.openxmlformats.org/officeDocument/2006/relationships/image" Target="../media/image16.png"/><Relationship Id="rId6" Type="http://schemas.openxmlformats.org/officeDocument/2006/relationships/image" Target="../media/image13.png"/><Relationship Id="rId7" Type="http://schemas.openxmlformats.org/officeDocument/2006/relationships/image" Target="../media/image7.png"/><Relationship Id="rId8" Type="http://schemas.openxmlformats.org/officeDocument/2006/relationships/image" Target="../media/image6.png"/></Relationships>
</file>

<file path=ppt/slides/_rels/slide8.xml.rels><?xml version="1.0" encoding="UTF-8" standalone="yes"?><Relationships xmlns="http://schemas.openxmlformats.org/package/2006/relationships"><Relationship Id="rId10" Type="http://schemas.openxmlformats.org/officeDocument/2006/relationships/image" Target="../media/image10.png"/><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5.png"/><Relationship Id="rId9" Type="http://schemas.openxmlformats.org/officeDocument/2006/relationships/image" Target="../media/image6.png"/><Relationship Id="rId5" Type="http://schemas.openxmlformats.org/officeDocument/2006/relationships/image" Target="../media/image16.png"/><Relationship Id="rId6" Type="http://schemas.openxmlformats.org/officeDocument/2006/relationships/image" Target="../media/image23.png"/><Relationship Id="rId7" Type="http://schemas.openxmlformats.org/officeDocument/2006/relationships/image" Target="../media/image13.png"/><Relationship Id="rId8"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30.png"/><Relationship Id="rId4" Type="http://schemas.openxmlformats.org/officeDocument/2006/relationships/image" Target="../media/image36.png"/><Relationship Id="rId9" Type="http://schemas.openxmlformats.org/officeDocument/2006/relationships/image" Target="../media/image28.png"/><Relationship Id="rId5" Type="http://schemas.openxmlformats.org/officeDocument/2006/relationships/image" Target="../media/image7.png"/><Relationship Id="rId6" Type="http://schemas.openxmlformats.org/officeDocument/2006/relationships/image" Target="../media/image13.png"/><Relationship Id="rId7" Type="http://schemas.openxmlformats.org/officeDocument/2006/relationships/image" Target="../media/image6.png"/><Relationship Id="rId8"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AD1"/>
        </a:solidFill>
      </p:bgPr>
    </p:bg>
    <p:spTree>
      <p:nvGrpSpPr>
        <p:cNvPr id="206" name="Shape 206"/>
        <p:cNvGrpSpPr/>
        <p:nvPr/>
      </p:nvGrpSpPr>
      <p:grpSpPr>
        <a:xfrm>
          <a:off x="0" y="0"/>
          <a:ext cx="0" cy="0"/>
          <a:chOff x="0" y="0"/>
          <a:chExt cx="0" cy="0"/>
        </a:xfrm>
      </p:grpSpPr>
      <p:grpSp>
        <p:nvGrpSpPr>
          <p:cNvPr id="207" name="Google Shape;207;p38"/>
          <p:cNvGrpSpPr/>
          <p:nvPr/>
        </p:nvGrpSpPr>
        <p:grpSpPr>
          <a:xfrm>
            <a:off x="0" y="-162744"/>
            <a:ext cx="9144000" cy="1004634"/>
            <a:chOff x="0" y="-85725"/>
            <a:chExt cx="4816593" cy="529190"/>
          </a:xfrm>
        </p:grpSpPr>
        <p:sp>
          <p:nvSpPr>
            <p:cNvPr id="208" name="Google Shape;208;p38"/>
            <p:cNvSpPr/>
            <p:nvPr/>
          </p:nvSpPr>
          <p:spPr>
            <a:xfrm>
              <a:off x="0" y="0"/>
              <a:ext cx="4816592" cy="443465"/>
            </a:xfrm>
            <a:custGeom>
              <a:rect b="b" l="l" r="r" t="t"/>
              <a:pathLst>
                <a:path extrusionOk="0" h="443465" w="4816592">
                  <a:moveTo>
                    <a:pt x="0" y="0"/>
                  </a:moveTo>
                  <a:lnTo>
                    <a:pt x="4816592" y="0"/>
                  </a:lnTo>
                  <a:lnTo>
                    <a:pt x="4816592" y="443465"/>
                  </a:lnTo>
                  <a:lnTo>
                    <a:pt x="0" y="443465"/>
                  </a:lnTo>
                  <a:close/>
                </a:path>
              </a:pathLst>
            </a:custGeom>
            <a:solidFill>
              <a:srgbClr val="097D4C"/>
            </a:solidFill>
            <a:ln>
              <a:noFill/>
            </a:ln>
          </p:spPr>
        </p:sp>
        <p:sp>
          <p:nvSpPr>
            <p:cNvPr id="209" name="Google Shape;209;p38"/>
            <p:cNvSpPr txBox="1"/>
            <p:nvPr/>
          </p:nvSpPr>
          <p:spPr>
            <a:xfrm>
              <a:off x="0" y="-85725"/>
              <a:ext cx="4816593" cy="529190"/>
            </a:xfrm>
            <a:prstGeom prst="rect">
              <a:avLst/>
            </a:prstGeom>
            <a:noFill/>
            <a:ln>
              <a:noFill/>
            </a:ln>
          </p:spPr>
          <p:txBody>
            <a:bodyPr anchorCtr="0" anchor="ctr" bIns="25400" lIns="25400" spcFirstLastPara="1" rIns="25400" wrap="square" tIns="254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10" name="Google Shape;210;p38"/>
          <p:cNvSpPr txBox="1"/>
          <p:nvPr/>
        </p:nvSpPr>
        <p:spPr>
          <a:xfrm>
            <a:off x="78475" y="1700775"/>
            <a:ext cx="6080100" cy="1431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3100">
                <a:solidFill>
                  <a:srgbClr val="097D4C"/>
                </a:solidFill>
              </a:rPr>
              <a:t>MealMetrics: Precision Forecasting for Culinary Demand and Supply Optimization</a:t>
            </a:r>
            <a:endParaRPr sz="3900"/>
          </a:p>
        </p:txBody>
      </p:sp>
      <p:sp>
        <p:nvSpPr>
          <p:cNvPr id="211" name="Google Shape;211;p38"/>
          <p:cNvSpPr txBox="1"/>
          <p:nvPr/>
        </p:nvSpPr>
        <p:spPr>
          <a:xfrm>
            <a:off x="514350" y="3312100"/>
            <a:ext cx="3512100" cy="16686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 sz="1700">
                <a:solidFill>
                  <a:srgbClr val="282204"/>
                </a:solidFill>
                <a:latin typeface="Franklin Gothic"/>
                <a:ea typeface="Franklin Gothic"/>
                <a:cs typeface="Franklin Gothic"/>
                <a:sym typeface="Franklin Gothic"/>
              </a:rPr>
              <a:t>Team 1: </a:t>
            </a:r>
            <a:endParaRPr sz="1700">
              <a:solidFill>
                <a:srgbClr val="282204"/>
              </a:solidFill>
              <a:latin typeface="Franklin Gothic"/>
              <a:ea typeface="Franklin Gothic"/>
              <a:cs typeface="Franklin Gothic"/>
              <a:sym typeface="Franklin Gothic"/>
            </a:endParaRPr>
          </a:p>
          <a:p>
            <a:pPr indent="0" lvl="0" marL="0" marR="0" rtl="0" algn="l">
              <a:lnSpc>
                <a:spcPct val="130000"/>
              </a:lnSpc>
              <a:spcBef>
                <a:spcPts val="0"/>
              </a:spcBef>
              <a:spcAft>
                <a:spcPts val="0"/>
              </a:spcAft>
              <a:buNone/>
            </a:pPr>
            <a:r>
              <a:rPr lang="en" sz="1700">
                <a:solidFill>
                  <a:srgbClr val="282204"/>
                </a:solidFill>
                <a:latin typeface="Franklin Gothic"/>
                <a:ea typeface="Franklin Gothic"/>
                <a:cs typeface="Franklin Gothic"/>
                <a:sym typeface="Franklin Gothic"/>
              </a:rPr>
              <a:t>Jiuyuan Xie, Jiayu Yuan, </a:t>
            </a:r>
            <a:endParaRPr sz="1700">
              <a:solidFill>
                <a:srgbClr val="282204"/>
              </a:solidFill>
              <a:latin typeface="Franklin Gothic"/>
              <a:ea typeface="Franklin Gothic"/>
              <a:cs typeface="Franklin Gothic"/>
              <a:sym typeface="Franklin Gothic"/>
            </a:endParaRPr>
          </a:p>
          <a:p>
            <a:pPr indent="0" lvl="0" marL="0" marR="0" rtl="0" algn="l">
              <a:lnSpc>
                <a:spcPct val="130000"/>
              </a:lnSpc>
              <a:spcBef>
                <a:spcPts val="0"/>
              </a:spcBef>
              <a:spcAft>
                <a:spcPts val="0"/>
              </a:spcAft>
              <a:buNone/>
            </a:pPr>
            <a:r>
              <a:rPr lang="en" sz="1700">
                <a:solidFill>
                  <a:srgbClr val="282204"/>
                </a:solidFill>
                <a:latin typeface="Franklin Gothic"/>
                <a:ea typeface="Franklin Gothic"/>
                <a:cs typeface="Franklin Gothic"/>
                <a:sym typeface="Franklin Gothic"/>
              </a:rPr>
              <a:t>Jingchen Fu, Victoria Ma</a:t>
            </a:r>
            <a:endParaRPr sz="1700">
              <a:solidFill>
                <a:srgbClr val="282204"/>
              </a:solidFill>
              <a:latin typeface="Franklin Gothic"/>
              <a:ea typeface="Franklin Gothic"/>
              <a:cs typeface="Franklin Gothic"/>
              <a:sym typeface="Franklin Gothic"/>
            </a:endParaRPr>
          </a:p>
          <a:p>
            <a:pPr indent="0" lvl="0" marL="0" marR="0" rtl="0" algn="l">
              <a:lnSpc>
                <a:spcPct val="130000"/>
              </a:lnSpc>
              <a:spcBef>
                <a:spcPts val="0"/>
              </a:spcBef>
              <a:spcAft>
                <a:spcPts val="0"/>
              </a:spcAft>
              <a:buNone/>
            </a:pPr>
            <a:r>
              <a:rPr lang="en" sz="1700">
                <a:solidFill>
                  <a:srgbClr val="282204"/>
                </a:solidFill>
                <a:latin typeface="Franklin Gothic"/>
                <a:ea typeface="Franklin Gothic"/>
                <a:cs typeface="Franklin Gothic"/>
                <a:sym typeface="Franklin Gothic"/>
              </a:rPr>
              <a:t>Dec. 6, 2023</a:t>
            </a:r>
            <a:endParaRPr sz="1700">
              <a:solidFill>
                <a:srgbClr val="282204"/>
              </a:solidFill>
              <a:latin typeface="Franklin Gothic"/>
              <a:ea typeface="Franklin Gothic"/>
              <a:cs typeface="Franklin Gothic"/>
              <a:sym typeface="Franklin Gothic"/>
            </a:endParaRPr>
          </a:p>
          <a:p>
            <a:pPr indent="0" lvl="0" marL="0" marR="0" rtl="0" algn="l">
              <a:lnSpc>
                <a:spcPct val="130000"/>
              </a:lnSpc>
              <a:spcBef>
                <a:spcPts val="0"/>
              </a:spcBef>
              <a:spcAft>
                <a:spcPts val="0"/>
              </a:spcAft>
              <a:buNone/>
            </a:pPr>
            <a:r>
              <a:t/>
            </a:r>
            <a:endParaRPr sz="2000">
              <a:solidFill>
                <a:srgbClr val="282204"/>
              </a:solidFill>
              <a:latin typeface="Franklin Gothic"/>
              <a:ea typeface="Franklin Gothic"/>
              <a:cs typeface="Franklin Gothic"/>
              <a:sym typeface="Franklin Gothic"/>
            </a:endParaRPr>
          </a:p>
        </p:txBody>
      </p:sp>
      <p:sp>
        <p:nvSpPr>
          <p:cNvPr id="212" name="Google Shape;212;p38"/>
          <p:cNvSpPr/>
          <p:nvPr/>
        </p:nvSpPr>
        <p:spPr>
          <a:xfrm flipH="1">
            <a:off x="2889817" y="267238"/>
            <a:ext cx="94281" cy="94045"/>
          </a:xfrm>
          <a:custGeom>
            <a:rect b="b" l="l" r="r" t="t"/>
            <a:pathLst>
              <a:path extrusionOk="0" h="250788" w="251417">
                <a:moveTo>
                  <a:pt x="251417" y="0"/>
                </a:moveTo>
                <a:lnTo>
                  <a:pt x="0" y="0"/>
                </a:lnTo>
                <a:lnTo>
                  <a:pt x="0" y="250788"/>
                </a:lnTo>
                <a:lnTo>
                  <a:pt x="251417" y="250788"/>
                </a:lnTo>
                <a:lnTo>
                  <a:pt x="251417" y="0"/>
                </a:lnTo>
                <a:close/>
              </a:path>
            </a:pathLst>
          </a:custGeom>
          <a:blipFill rotWithShape="1">
            <a:blip r:embed="rId3">
              <a:alphaModFix/>
            </a:blip>
            <a:stretch>
              <a:fillRect b="0" l="0" r="0" t="0"/>
            </a:stretch>
          </a:blipFill>
          <a:ln>
            <a:noFill/>
          </a:ln>
        </p:spPr>
      </p:sp>
      <p:grpSp>
        <p:nvGrpSpPr>
          <p:cNvPr id="213" name="Google Shape;213;p38"/>
          <p:cNvGrpSpPr/>
          <p:nvPr/>
        </p:nvGrpSpPr>
        <p:grpSpPr>
          <a:xfrm>
            <a:off x="5570070" y="3906621"/>
            <a:ext cx="2159571" cy="490905"/>
            <a:chOff x="0" y="-72668"/>
            <a:chExt cx="485437" cy="110347"/>
          </a:xfrm>
        </p:grpSpPr>
        <p:sp>
          <p:nvSpPr>
            <p:cNvPr id="214" name="Google Shape;214;p38"/>
            <p:cNvSpPr/>
            <p:nvPr/>
          </p:nvSpPr>
          <p:spPr>
            <a:xfrm>
              <a:off x="0" y="0"/>
              <a:ext cx="485437" cy="37679"/>
            </a:xfrm>
            <a:custGeom>
              <a:rect b="b" l="l" r="r" t="t"/>
              <a:pathLst>
                <a:path extrusionOk="0" h="37679" w="485437">
                  <a:moveTo>
                    <a:pt x="242719" y="0"/>
                  </a:moveTo>
                  <a:cubicBezTo>
                    <a:pt x="108669" y="0"/>
                    <a:pt x="0" y="8435"/>
                    <a:pt x="0" y="18840"/>
                  </a:cubicBezTo>
                  <a:cubicBezTo>
                    <a:pt x="0" y="29244"/>
                    <a:pt x="108669" y="37679"/>
                    <a:pt x="242719" y="37679"/>
                  </a:cubicBezTo>
                  <a:cubicBezTo>
                    <a:pt x="376768" y="37679"/>
                    <a:pt x="485437" y="29244"/>
                    <a:pt x="485437" y="18840"/>
                  </a:cubicBezTo>
                  <a:cubicBezTo>
                    <a:pt x="485437" y="8435"/>
                    <a:pt x="376768" y="0"/>
                    <a:pt x="242719" y="0"/>
                  </a:cubicBezTo>
                  <a:close/>
                </a:path>
              </a:pathLst>
            </a:custGeom>
            <a:solidFill>
              <a:srgbClr val="097D4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15" name="Google Shape;215;p38"/>
            <p:cNvSpPr txBox="1"/>
            <p:nvPr/>
          </p:nvSpPr>
          <p:spPr>
            <a:xfrm>
              <a:off x="45510" y="-72668"/>
              <a:ext cx="394418" cy="106814"/>
            </a:xfrm>
            <a:prstGeom prst="rect">
              <a:avLst/>
            </a:prstGeom>
            <a:noFill/>
            <a:ln>
              <a:noFill/>
            </a:ln>
          </p:spPr>
          <p:txBody>
            <a:bodyPr anchorCtr="0" anchor="ctr" bIns="25400" lIns="25400" spcFirstLastPara="1" rIns="25400" wrap="square" tIns="25400">
              <a:noAutofit/>
            </a:bodyPr>
            <a:lstStyle/>
            <a:p>
              <a:pPr indent="0" lvl="0" marL="0" marR="0" rtl="0" algn="ctr">
                <a:lnSpc>
                  <a:spcPct val="17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16" name="Google Shape;216;p38"/>
          <p:cNvSpPr/>
          <p:nvPr/>
        </p:nvSpPr>
        <p:spPr>
          <a:xfrm rot="-601478">
            <a:off x="7521587" y="351123"/>
            <a:ext cx="2193416" cy="2723202"/>
          </a:xfrm>
          <a:custGeom>
            <a:rect b="b" l="l" r="r" t="t"/>
            <a:pathLst>
              <a:path extrusionOk="0" h="5446404" w="4386831">
                <a:moveTo>
                  <a:pt x="0" y="0"/>
                </a:moveTo>
                <a:lnTo>
                  <a:pt x="4386831" y="0"/>
                </a:lnTo>
                <a:lnTo>
                  <a:pt x="4386831" y="5446404"/>
                </a:lnTo>
                <a:lnTo>
                  <a:pt x="0" y="5446404"/>
                </a:lnTo>
                <a:lnTo>
                  <a:pt x="0" y="0"/>
                </a:lnTo>
                <a:close/>
              </a:path>
            </a:pathLst>
          </a:custGeom>
          <a:blipFill rotWithShape="1">
            <a:blip r:embed="rId4">
              <a:alphaModFix/>
            </a:blip>
            <a:stretch>
              <a:fillRect b="0" l="0" r="0" t="0"/>
            </a:stretch>
          </a:blipFill>
          <a:ln>
            <a:noFill/>
          </a:ln>
        </p:spPr>
      </p:sp>
      <p:sp>
        <p:nvSpPr>
          <p:cNvPr id="217" name="Google Shape;217;p38"/>
          <p:cNvSpPr/>
          <p:nvPr/>
        </p:nvSpPr>
        <p:spPr>
          <a:xfrm>
            <a:off x="5745945" y="1607309"/>
            <a:ext cx="2116073" cy="2712913"/>
          </a:xfrm>
          <a:custGeom>
            <a:rect b="b" l="l" r="r" t="t"/>
            <a:pathLst>
              <a:path extrusionOk="0" h="5425826" w="4232145">
                <a:moveTo>
                  <a:pt x="0" y="0"/>
                </a:moveTo>
                <a:lnTo>
                  <a:pt x="4232145" y="0"/>
                </a:lnTo>
                <a:lnTo>
                  <a:pt x="4232145" y="5425827"/>
                </a:lnTo>
                <a:lnTo>
                  <a:pt x="0" y="5425827"/>
                </a:lnTo>
                <a:lnTo>
                  <a:pt x="0" y="0"/>
                </a:lnTo>
                <a:close/>
              </a:path>
            </a:pathLst>
          </a:custGeom>
          <a:blipFill rotWithShape="1">
            <a:blip r:embed="rId5">
              <a:alphaModFix/>
            </a:blip>
            <a:stretch>
              <a:fillRect b="0" l="0" r="0" t="0"/>
            </a:stretch>
          </a:blipFill>
          <a:ln>
            <a:noFill/>
          </a:ln>
        </p:spPr>
      </p:sp>
      <p:sp>
        <p:nvSpPr>
          <p:cNvPr id="218" name="Google Shape;218;p38"/>
          <p:cNvSpPr/>
          <p:nvPr/>
        </p:nvSpPr>
        <p:spPr>
          <a:xfrm>
            <a:off x="7070700" y="1447009"/>
            <a:ext cx="230614" cy="253771"/>
          </a:xfrm>
          <a:custGeom>
            <a:rect b="b" l="l" r="r" t="t"/>
            <a:pathLst>
              <a:path extrusionOk="0" h="507541" w="461228">
                <a:moveTo>
                  <a:pt x="0" y="0"/>
                </a:moveTo>
                <a:lnTo>
                  <a:pt x="461228" y="0"/>
                </a:lnTo>
                <a:lnTo>
                  <a:pt x="461228" y="507541"/>
                </a:lnTo>
                <a:lnTo>
                  <a:pt x="0" y="507541"/>
                </a:lnTo>
                <a:lnTo>
                  <a:pt x="0" y="0"/>
                </a:lnTo>
                <a:close/>
              </a:path>
            </a:pathLst>
          </a:custGeom>
          <a:blipFill rotWithShape="1">
            <a:blip r:embed="rId6">
              <a:alphaModFix/>
            </a:blip>
            <a:stretch>
              <a:fillRect b="0" l="0" r="0" t="0"/>
            </a:stretch>
          </a:blipFill>
          <a:ln>
            <a:noFill/>
          </a:ln>
        </p:spPr>
      </p:sp>
      <p:sp>
        <p:nvSpPr>
          <p:cNvPr id="219" name="Google Shape;219;p38"/>
          <p:cNvSpPr/>
          <p:nvPr/>
        </p:nvSpPr>
        <p:spPr>
          <a:xfrm>
            <a:off x="6079781" y="485760"/>
            <a:ext cx="172221" cy="189514"/>
          </a:xfrm>
          <a:custGeom>
            <a:rect b="b" l="l" r="r" t="t"/>
            <a:pathLst>
              <a:path extrusionOk="0" h="379028" w="344442">
                <a:moveTo>
                  <a:pt x="0" y="0"/>
                </a:moveTo>
                <a:lnTo>
                  <a:pt x="344443" y="0"/>
                </a:lnTo>
                <a:lnTo>
                  <a:pt x="344443" y="379029"/>
                </a:lnTo>
                <a:lnTo>
                  <a:pt x="0" y="379029"/>
                </a:lnTo>
                <a:lnTo>
                  <a:pt x="0" y="0"/>
                </a:lnTo>
                <a:close/>
              </a:path>
            </a:pathLst>
          </a:custGeom>
          <a:blipFill rotWithShape="1">
            <a:blip r:embed="rId7">
              <a:alphaModFix/>
            </a:blip>
            <a:stretch>
              <a:fillRect b="0" l="0" r="0" t="0"/>
            </a:stretch>
          </a:blipFill>
          <a:ln>
            <a:noFill/>
          </a:ln>
        </p:spPr>
      </p:sp>
      <p:sp>
        <p:nvSpPr>
          <p:cNvPr id="220" name="Google Shape;220;p38"/>
          <p:cNvSpPr/>
          <p:nvPr/>
        </p:nvSpPr>
        <p:spPr>
          <a:xfrm rot="4021637">
            <a:off x="256086" y="1373835"/>
            <a:ext cx="192303" cy="388491"/>
          </a:xfrm>
          <a:custGeom>
            <a:rect b="b" l="l" r="r" t="t"/>
            <a:pathLst>
              <a:path extrusionOk="0" h="777566" w="384895">
                <a:moveTo>
                  <a:pt x="0" y="0"/>
                </a:moveTo>
                <a:lnTo>
                  <a:pt x="384895" y="0"/>
                </a:lnTo>
                <a:lnTo>
                  <a:pt x="384895" y="777565"/>
                </a:lnTo>
                <a:lnTo>
                  <a:pt x="0" y="777565"/>
                </a:lnTo>
                <a:lnTo>
                  <a:pt x="0" y="0"/>
                </a:lnTo>
                <a:close/>
              </a:path>
            </a:pathLst>
          </a:custGeom>
          <a:blipFill rotWithShape="1">
            <a:blip r:embed="rId8">
              <a:alphaModFix/>
            </a:blip>
            <a:stretch>
              <a:fillRect b="0" l="0" r="0" t="0"/>
            </a:stretch>
          </a:blipFill>
          <a:ln>
            <a:noFill/>
          </a:ln>
        </p:spPr>
      </p:sp>
      <p:sp>
        <p:nvSpPr>
          <p:cNvPr id="221" name="Google Shape;221;p38"/>
          <p:cNvSpPr/>
          <p:nvPr/>
        </p:nvSpPr>
        <p:spPr>
          <a:xfrm>
            <a:off x="5341722" y="2988001"/>
            <a:ext cx="308297" cy="324097"/>
          </a:xfrm>
          <a:custGeom>
            <a:rect b="b" l="l" r="r" t="t"/>
            <a:pathLst>
              <a:path extrusionOk="0" h="648194" w="616594">
                <a:moveTo>
                  <a:pt x="0" y="0"/>
                </a:moveTo>
                <a:lnTo>
                  <a:pt x="616594" y="0"/>
                </a:lnTo>
                <a:lnTo>
                  <a:pt x="616594" y="648194"/>
                </a:lnTo>
                <a:lnTo>
                  <a:pt x="0" y="648194"/>
                </a:lnTo>
                <a:lnTo>
                  <a:pt x="0" y="0"/>
                </a:lnTo>
                <a:close/>
              </a:path>
            </a:pathLst>
          </a:custGeom>
          <a:blipFill rotWithShape="1">
            <a:blip r:embed="rId9">
              <a:alphaModFix/>
            </a:blip>
            <a:stretch>
              <a:fillRect b="0" l="0" r="0" t="0"/>
            </a:stretch>
          </a:blipFill>
          <a:ln>
            <a:noFill/>
          </a:ln>
        </p:spPr>
      </p:sp>
      <p:sp>
        <p:nvSpPr>
          <p:cNvPr id="222" name="Google Shape;222;p38"/>
          <p:cNvSpPr/>
          <p:nvPr/>
        </p:nvSpPr>
        <p:spPr>
          <a:xfrm>
            <a:off x="7070134" y="166616"/>
            <a:ext cx="329439" cy="319144"/>
          </a:xfrm>
          <a:custGeom>
            <a:rect b="b" l="l" r="r" t="t"/>
            <a:pathLst>
              <a:path extrusionOk="0" h="638288" w="658878">
                <a:moveTo>
                  <a:pt x="0" y="0"/>
                </a:moveTo>
                <a:lnTo>
                  <a:pt x="658879" y="0"/>
                </a:lnTo>
                <a:lnTo>
                  <a:pt x="658879" y="638288"/>
                </a:lnTo>
                <a:lnTo>
                  <a:pt x="0" y="638288"/>
                </a:lnTo>
                <a:lnTo>
                  <a:pt x="0" y="0"/>
                </a:lnTo>
                <a:close/>
              </a:path>
            </a:pathLst>
          </a:custGeom>
          <a:blipFill rotWithShape="1">
            <a:blip r:embed="rId10">
              <a:alphaModFix/>
            </a:blip>
            <a:stretch>
              <a:fillRect b="0" l="0" r="0" t="0"/>
            </a:stretch>
          </a:blipFill>
          <a:ln>
            <a:noFill/>
          </a:ln>
        </p:spPr>
      </p:sp>
      <p:sp>
        <p:nvSpPr>
          <p:cNvPr id="223" name="Google Shape;223;p38"/>
          <p:cNvSpPr/>
          <p:nvPr/>
        </p:nvSpPr>
        <p:spPr>
          <a:xfrm rot="2997849">
            <a:off x="8010372" y="3930832"/>
            <a:ext cx="272283" cy="263774"/>
          </a:xfrm>
          <a:custGeom>
            <a:rect b="b" l="l" r="r" t="t"/>
            <a:pathLst>
              <a:path extrusionOk="0" h="527548" w="544566">
                <a:moveTo>
                  <a:pt x="0" y="0"/>
                </a:moveTo>
                <a:lnTo>
                  <a:pt x="544566" y="0"/>
                </a:lnTo>
                <a:lnTo>
                  <a:pt x="544566" y="527549"/>
                </a:lnTo>
                <a:lnTo>
                  <a:pt x="0" y="527549"/>
                </a:lnTo>
                <a:lnTo>
                  <a:pt x="0" y="0"/>
                </a:lnTo>
                <a:close/>
              </a:path>
            </a:pathLst>
          </a:custGeom>
          <a:blipFill rotWithShape="1">
            <a:blip r:embed="rId11">
              <a:alphaModFix/>
            </a:blip>
            <a:stretch>
              <a:fillRect b="0" l="0" r="0" t="0"/>
            </a:stretch>
          </a:blipFill>
          <a:ln>
            <a:noFill/>
          </a:ln>
        </p:spPr>
      </p:sp>
      <p:grpSp>
        <p:nvGrpSpPr>
          <p:cNvPr id="224" name="Google Shape;224;p38"/>
          <p:cNvGrpSpPr/>
          <p:nvPr/>
        </p:nvGrpSpPr>
        <p:grpSpPr>
          <a:xfrm>
            <a:off x="7697731" y="2970337"/>
            <a:ext cx="1999715" cy="589601"/>
            <a:chOff x="0" y="-73358"/>
            <a:chExt cx="351599" cy="103668"/>
          </a:xfrm>
        </p:grpSpPr>
        <p:sp>
          <p:nvSpPr>
            <p:cNvPr id="225" name="Google Shape;225;p38"/>
            <p:cNvSpPr/>
            <p:nvPr/>
          </p:nvSpPr>
          <p:spPr>
            <a:xfrm>
              <a:off x="0" y="0"/>
              <a:ext cx="351599" cy="30310"/>
            </a:xfrm>
            <a:custGeom>
              <a:rect b="b" l="l" r="r" t="t"/>
              <a:pathLst>
                <a:path extrusionOk="0" h="30310" w="351599">
                  <a:moveTo>
                    <a:pt x="175800" y="0"/>
                  </a:moveTo>
                  <a:cubicBezTo>
                    <a:pt x="78708" y="0"/>
                    <a:pt x="0" y="6785"/>
                    <a:pt x="0" y="15155"/>
                  </a:cubicBezTo>
                  <a:cubicBezTo>
                    <a:pt x="0" y="23525"/>
                    <a:pt x="78708" y="30310"/>
                    <a:pt x="175800" y="30310"/>
                  </a:cubicBezTo>
                  <a:cubicBezTo>
                    <a:pt x="272891" y="30310"/>
                    <a:pt x="351599" y="23525"/>
                    <a:pt x="351599" y="15155"/>
                  </a:cubicBezTo>
                  <a:cubicBezTo>
                    <a:pt x="351599" y="6785"/>
                    <a:pt x="272891" y="0"/>
                    <a:pt x="175800" y="0"/>
                  </a:cubicBezTo>
                  <a:close/>
                </a:path>
              </a:pathLst>
            </a:custGeom>
            <a:solidFill>
              <a:srgbClr val="097D4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26" name="Google Shape;226;p38"/>
            <p:cNvSpPr txBox="1"/>
            <p:nvPr/>
          </p:nvSpPr>
          <p:spPr>
            <a:xfrm>
              <a:off x="32962" y="-73358"/>
              <a:ext cx="285674" cy="100826"/>
            </a:xfrm>
            <a:prstGeom prst="rect">
              <a:avLst/>
            </a:prstGeom>
            <a:noFill/>
            <a:ln>
              <a:noFill/>
            </a:ln>
          </p:spPr>
          <p:txBody>
            <a:bodyPr anchorCtr="0" anchor="ctr" bIns="25400" lIns="25400" spcFirstLastPara="1" rIns="25400" wrap="square" tIns="25400">
              <a:noAutofit/>
            </a:bodyPr>
            <a:lstStyle/>
            <a:p>
              <a:pPr indent="0" lvl="0" marL="0" marR="0" rtl="0" algn="ctr">
                <a:lnSpc>
                  <a:spcPct val="17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7" name="Google Shape;227;p38"/>
          <p:cNvGrpSpPr/>
          <p:nvPr/>
        </p:nvGrpSpPr>
        <p:grpSpPr>
          <a:xfrm>
            <a:off x="-1741015" y="4815562"/>
            <a:ext cx="12626030" cy="327937"/>
            <a:chOff x="0" y="-43806"/>
            <a:chExt cx="33669413" cy="874500"/>
          </a:xfrm>
        </p:grpSpPr>
        <p:grpSp>
          <p:nvGrpSpPr>
            <p:cNvPr id="228" name="Google Shape;228;p38"/>
            <p:cNvGrpSpPr/>
            <p:nvPr/>
          </p:nvGrpSpPr>
          <p:grpSpPr>
            <a:xfrm>
              <a:off x="0" y="-43806"/>
              <a:ext cx="415347" cy="459153"/>
              <a:chOff x="0" y="-85725"/>
              <a:chExt cx="812800" cy="898525"/>
            </a:xfrm>
          </p:grpSpPr>
          <p:sp>
            <p:nvSpPr>
              <p:cNvPr id="229" name="Google Shape;229;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0" name="Google Shape;230;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1" name="Google Shape;231;p38"/>
            <p:cNvGrpSpPr/>
            <p:nvPr/>
          </p:nvGrpSpPr>
          <p:grpSpPr>
            <a:xfrm>
              <a:off x="415347" y="371541"/>
              <a:ext cx="415347" cy="459153"/>
              <a:chOff x="0" y="-85725"/>
              <a:chExt cx="812800" cy="898525"/>
            </a:xfrm>
          </p:grpSpPr>
          <p:sp>
            <p:nvSpPr>
              <p:cNvPr id="232" name="Google Shape;232;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3" name="Google Shape;233;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4" name="Google Shape;234;p38"/>
            <p:cNvGrpSpPr/>
            <p:nvPr/>
          </p:nvGrpSpPr>
          <p:grpSpPr>
            <a:xfrm>
              <a:off x="830695" y="-43806"/>
              <a:ext cx="415347" cy="459153"/>
              <a:chOff x="0" y="-85725"/>
              <a:chExt cx="812800" cy="898525"/>
            </a:xfrm>
          </p:grpSpPr>
          <p:sp>
            <p:nvSpPr>
              <p:cNvPr id="235" name="Google Shape;235;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6" name="Google Shape;236;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7" name="Google Shape;237;p38"/>
            <p:cNvGrpSpPr/>
            <p:nvPr/>
          </p:nvGrpSpPr>
          <p:grpSpPr>
            <a:xfrm>
              <a:off x="1246042" y="371541"/>
              <a:ext cx="415347" cy="459153"/>
              <a:chOff x="0" y="-85725"/>
              <a:chExt cx="812800" cy="898525"/>
            </a:xfrm>
          </p:grpSpPr>
          <p:sp>
            <p:nvSpPr>
              <p:cNvPr id="238" name="Google Shape;238;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9" name="Google Shape;239;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0" name="Google Shape;240;p38"/>
            <p:cNvGrpSpPr/>
            <p:nvPr/>
          </p:nvGrpSpPr>
          <p:grpSpPr>
            <a:xfrm>
              <a:off x="1661389" y="-43806"/>
              <a:ext cx="415347" cy="459153"/>
              <a:chOff x="0" y="-85725"/>
              <a:chExt cx="812800" cy="898525"/>
            </a:xfrm>
          </p:grpSpPr>
          <p:sp>
            <p:nvSpPr>
              <p:cNvPr id="241" name="Google Shape;241;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42" name="Google Shape;242;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3" name="Google Shape;243;p38"/>
            <p:cNvGrpSpPr/>
            <p:nvPr/>
          </p:nvGrpSpPr>
          <p:grpSpPr>
            <a:xfrm>
              <a:off x="2076736" y="371541"/>
              <a:ext cx="415347" cy="459153"/>
              <a:chOff x="0" y="-85725"/>
              <a:chExt cx="812800" cy="898525"/>
            </a:xfrm>
          </p:grpSpPr>
          <p:sp>
            <p:nvSpPr>
              <p:cNvPr id="244" name="Google Shape;244;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45" name="Google Shape;245;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6" name="Google Shape;246;p38"/>
            <p:cNvGrpSpPr/>
            <p:nvPr/>
          </p:nvGrpSpPr>
          <p:grpSpPr>
            <a:xfrm>
              <a:off x="2492084" y="-43806"/>
              <a:ext cx="415347" cy="459153"/>
              <a:chOff x="0" y="-85725"/>
              <a:chExt cx="812800" cy="898525"/>
            </a:xfrm>
          </p:grpSpPr>
          <p:sp>
            <p:nvSpPr>
              <p:cNvPr id="247" name="Google Shape;247;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48" name="Google Shape;248;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9" name="Google Shape;249;p38"/>
            <p:cNvGrpSpPr/>
            <p:nvPr/>
          </p:nvGrpSpPr>
          <p:grpSpPr>
            <a:xfrm>
              <a:off x="2907431" y="371541"/>
              <a:ext cx="415347" cy="459153"/>
              <a:chOff x="0" y="-85725"/>
              <a:chExt cx="812800" cy="898525"/>
            </a:xfrm>
          </p:grpSpPr>
          <p:sp>
            <p:nvSpPr>
              <p:cNvPr id="250" name="Google Shape;250;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1" name="Google Shape;251;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2" name="Google Shape;252;p38"/>
            <p:cNvGrpSpPr/>
            <p:nvPr/>
          </p:nvGrpSpPr>
          <p:grpSpPr>
            <a:xfrm>
              <a:off x="3322778" y="-43806"/>
              <a:ext cx="415347" cy="459153"/>
              <a:chOff x="0" y="-85725"/>
              <a:chExt cx="812800" cy="898525"/>
            </a:xfrm>
          </p:grpSpPr>
          <p:sp>
            <p:nvSpPr>
              <p:cNvPr id="253" name="Google Shape;253;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4" name="Google Shape;254;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5" name="Google Shape;255;p38"/>
            <p:cNvGrpSpPr/>
            <p:nvPr/>
          </p:nvGrpSpPr>
          <p:grpSpPr>
            <a:xfrm>
              <a:off x="3738125" y="371541"/>
              <a:ext cx="415347" cy="459153"/>
              <a:chOff x="0" y="-85725"/>
              <a:chExt cx="812800" cy="898525"/>
            </a:xfrm>
          </p:grpSpPr>
          <p:sp>
            <p:nvSpPr>
              <p:cNvPr id="256" name="Google Shape;256;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7" name="Google Shape;257;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8" name="Google Shape;258;p38"/>
            <p:cNvGrpSpPr/>
            <p:nvPr/>
          </p:nvGrpSpPr>
          <p:grpSpPr>
            <a:xfrm>
              <a:off x="4153473" y="-43806"/>
              <a:ext cx="415347" cy="459153"/>
              <a:chOff x="0" y="-85725"/>
              <a:chExt cx="812800" cy="898525"/>
            </a:xfrm>
          </p:grpSpPr>
          <p:sp>
            <p:nvSpPr>
              <p:cNvPr id="259" name="Google Shape;259;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60" name="Google Shape;260;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61" name="Google Shape;261;p38"/>
            <p:cNvGrpSpPr/>
            <p:nvPr/>
          </p:nvGrpSpPr>
          <p:grpSpPr>
            <a:xfrm>
              <a:off x="4568820" y="371541"/>
              <a:ext cx="415347" cy="459153"/>
              <a:chOff x="0" y="-85725"/>
              <a:chExt cx="812800" cy="898525"/>
            </a:xfrm>
          </p:grpSpPr>
          <p:sp>
            <p:nvSpPr>
              <p:cNvPr id="262" name="Google Shape;262;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63" name="Google Shape;263;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64" name="Google Shape;264;p38"/>
            <p:cNvGrpSpPr/>
            <p:nvPr/>
          </p:nvGrpSpPr>
          <p:grpSpPr>
            <a:xfrm>
              <a:off x="4984167" y="-43806"/>
              <a:ext cx="415347" cy="459153"/>
              <a:chOff x="0" y="-85725"/>
              <a:chExt cx="812800" cy="898525"/>
            </a:xfrm>
          </p:grpSpPr>
          <p:sp>
            <p:nvSpPr>
              <p:cNvPr id="265" name="Google Shape;265;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66" name="Google Shape;266;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67" name="Google Shape;267;p38"/>
            <p:cNvGrpSpPr/>
            <p:nvPr/>
          </p:nvGrpSpPr>
          <p:grpSpPr>
            <a:xfrm>
              <a:off x="5399514" y="371541"/>
              <a:ext cx="415347" cy="459153"/>
              <a:chOff x="0" y="-85725"/>
              <a:chExt cx="812800" cy="898525"/>
            </a:xfrm>
          </p:grpSpPr>
          <p:sp>
            <p:nvSpPr>
              <p:cNvPr id="268" name="Google Shape;268;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69" name="Google Shape;269;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70" name="Google Shape;270;p38"/>
            <p:cNvGrpSpPr/>
            <p:nvPr/>
          </p:nvGrpSpPr>
          <p:grpSpPr>
            <a:xfrm>
              <a:off x="5814862" y="-43806"/>
              <a:ext cx="415347" cy="459153"/>
              <a:chOff x="0" y="-85725"/>
              <a:chExt cx="812800" cy="898525"/>
            </a:xfrm>
          </p:grpSpPr>
          <p:sp>
            <p:nvSpPr>
              <p:cNvPr id="271" name="Google Shape;271;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72" name="Google Shape;272;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73" name="Google Shape;273;p38"/>
            <p:cNvGrpSpPr/>
            <p:nvPr/>
          </p:nvGrpSpPr>
          <p:grpSpPr>
            <a:xfrm>
              <a:off x="6230209" y="371541"/>
              <a:ext cx="415347" cy="459153"/>
              <a:chOff x="0" y="-85725"/>
              <a:chExt cx="812800" cy="898525"/>
            </a:xfrm>
          </p:grpSpPr>
          <p:sp>
            <p:nvSpPr>
              <p:cNvPr id="274" name="Google Shape;274;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75" name="Google Shape;275;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76" name="Google Shape;276;p38"/>
            <p:cNvGrpSpPr/>
            <p:nvPr/>
          </p:nvGrpSpPr>
          <p:grpSpPr>
            <a:xfrm>
              <a:off x="6645556" y="-43806"/>
              <a:ext cx="415347" cy="459153"/>
              <a:chOff x="0" y="-85725"/>
              <a:chExt cx="812800" cy="898525"/>
            </a:xfrm>
          </p:grpSpPr>
          <p:sp>
            <p:nvSpPr>
              <p:cNvPr id="277" name="Google Shape;277;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78" name="Google Shape;278;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79" name="Google Shape;279;p38"/>
            <p:cNvGrpSpPr/>
            <p:nvPr/>
          </p:nvGrpSpPr>
          <p:grpSpPr>
            <a:xfrm>
              <a:off x="7060904" y="371541"/>
              <a:ext cx="415347" cy="459153"/>
              <a:chOff x="0" y="-85725"/>
              <a:chExt cx="812800" cy="898525"/>
            </a:xfrm>
          </p:grpSpPr>
          <p:sp>
            <p:nvSpPr>
              <p:cNvPr id="280" name="Google Shape;280;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81" name="Google Shape;281;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82" name="Google Shape;282;p38"/>
            <p:cNvGrpSpPr/>
            <p:nvPr/>
          </p:nvGrpSpPr>
          <p:grpSpPr>
            <a:xfrm>
              <a:off x="7476251" y="-43806"/>
              <a:ext cx="415347" cy="459153"/>
              <a:chOff x="0" y="-85725"/>
              <a:chExt cx="812800" cy="898525"/>
            </a:xfrm>
          </p:grpSpPr>
          <p:sp>
            <p:nvSpPr>
              <p:cNvPr id="283" name="Google Shape;283;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84" name="Google Shape;284;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85" name="Google Shape;285;p38"/>
            <p:cNvGrpSpPr/>
            <p:nvPr/>
          </p:nvGrpSpPr>
          <p:grpSpPr>
            <a:xfrm>
              <a:off x="7891598" y="371541"/>
              <a:ext cx="415347" cy="459153"/>
              <a:chOff x="0" y="-85725"/>
              <a:chExt cx="812800" cy="898525"/>
            </a:xfrm>
          </p:grpSpPr>
          <p:sp>
            <p:nvSpPr>
              <p:cNvPr id="286" name="Google Shape;286;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87" name="Google Shape;287;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88" name="Google Shape;288;p38"/>
            <p:cNvGrpSpPr/>
            <p:nvPr/>
          </p:nvGrpSpPr>
          <p:grpSpPr>
            <a:xfrm>
              <a:off x="8306945" y="-43806"/>
              <a:ext cx="415347" cy="459153"/>
              <a:chOff x="0" y="-85725"/>
              <a:chExt cx="812800" cy="898525"/>
            </a:xfrm>
          </p:grpSpPr>
          <p:sp>
            <p:nvSpPr>
              <p:cNvPr id="289" name="Google Shape;289;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90" name="Google Shape;290;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91" name="Google Shape;291;p38"/>
            <p:cNvGrpSpPr/>
            <p:nvPr/>
          </p:nvGrpSpPr>
          <p:grpSpPr>
            <a:xfrm>
              <a:off x="8722293" y="371541"/>
              <a:ext cx="415347" cy="459153"/>
              <a:chOff x="0" y="-85725"/>
              <a:chExt cx="812800" cy="898525"/>
            </a:xfrm>
          </p:grpSpPr>
          <p:sp>
            <p:nvSpPr>
              <p:cNvPr id="292" name="Google Shape;292;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93" name="Google Shape;293;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94" name="Google Shape;294;p38"/>
            <p:cNvGrpSpPr/>
            <p:nvPr/>
          </p:nvGrpSpPr>
          <p:grpSpPr>
            <a:xfrm>
              <a:off x="9137640" y="-43806"/>
              <a:ext cx="415347" cy="459153"/>
              <a:chOff x="0" y="-85725"/>
              <a:chExt cx="812800" cy="898525"/>
            </a:xfrm>
          </p:grpSpPr>
          <p:sp>
            <p:nvSpPr>
              <p:cNvPr id="295" name="Google Shape;295;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96" name="Google Shape;296;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97" name="Google Shape;297;p38"/>
            <p:cNvGrpSpPr/>
            <p:nvPr/>
          </p:nvGrpSpPr>
          <p:grpSpPr>
            <a:xfrm>
              <a:off x="9552987" y="371541"/>
              <a:ext cx="415347" cy="459153"/>
              <a:chOff x="0" y="-85725"/>
              <a:chExt cx="812800" cy="898525"/>
            </a:xfrm>
          </p:grpSpPr>
          <p:sp>
            <p:nvSpPr>
              <p:cNvPr id="298" name="Google Shape;298;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99" name="Google Shape;299;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00" name="Google Shape;300;p38"/>
            <p:cNvGrpSpPr/>
            <p:nvPr/>
          </p:nvGrpSpPr>
          <p:grpSpPr>
            <a:xfrm>
              <a:off x="9968334" y="-43806"/>
              <a:ext cx="415347" cy="459153"/>
              <a:chOff x="0" y="-85725"/>
              <a:chExt cx="812800" cy="898525"/>
            </a:xfrm>
          </p:grpSpPr>
          <p:sp>
            <p:nvSpPr>
              <p:cNvPr id="301" name="Google Shape;301;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02" name="Google Shape;302;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03" name="Google Shape;303;p38"/>
            <p:cNvGrpSpPr/>
            <p:nvPr/>
          </p:nvGrpSpPr>
          <p:grpSpPr>
            <a:xfrm>
              <a:off x="10383682" y="371541"/>
              <a:ext cx="415347" cy="459153"/>
              <a:chOff x="0" y="-85725"/>
              <a:chExt cx="812800" cy="898525"/>
            </a:xfrm>
          </p:grpSpPr>
          <p:sp>
            <p:nvSpPr>
              <p:cNvPr id="304" name="Google Shape;304;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05" name="Google Shape;305;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06" name="Google Shape;306;p38"/>
            <p:cNvGrpSpPr/>
            <p:nvPr/>
          </p:nvGrpSpPr>
          <p:grpSpPr>
            <a:xfrm>
              <a:off x="10799029" y="-43806"/>
              <a:ext cx="415347" cy="459153"/>
              <a:chOff x="0" y="-85725"/>
              <a:chExt cx="812800" cy="898525"/>
            </a:xfrm>
          </p:grpSpPr>
          <p:sp>
            <p:nvSpPr>
              <p:cNvPr id="307" name="Google Shape;307;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08" name="Google Shape;308;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09" name="Google Shape;309;p38"/>
            <p:cNvGrpSpPr/>
            <p:nvPr/>
          </p:nvGrpSpPr>
          <p:grpSpPr>
            <a:xfrm>
              <a:off x="13285062" y="-43806"/>
              <a:ext cx="415347" cy="459153"/>
              <a:chOff x="0" y="-85725"/>
              <a:chExt cx="812800" cy="898525"/>
            </a:xfrm>
          </p:grpSpPr>
          <p:sp>
            <p:nvSpPr>
              <p:cNvPr id="310" name="Google Shape;310;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11" name="Google Shape;311;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12" name="Google Shape;312;p38"/>
            <p:cNvGrpSpPr/>
            <p:nvPr/>
          </p:nvGrpSpPr>
          <p:grpSpPr>
            <a:xfrm>
              <a:off x="11214376" y="371541"/>
              <a:ext cx="415347" cy="459153"/>
              <a:chOff x="0" y="-85725"/>
              <a:chExt cx="812800" cy="898525"/>
            </a:xfrm>
          </p:grpSpPr>
          <p:sp>
            <p:nvSpPr>
              <p:cNvPr id="313" name="Google Shape;313;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14" name="Google Shape;314;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15" name="Google Shape;315;p38"/>
            <p:cNvGrpSpPr/>
            <p:nvPr/>
          </p:nvGrpSpPr>
          <p:grpSpPr>
            <a:xfrm>
              <a:off x="13700409" y="371541"/>
              <a:ext cx="415347" cy="459153"/>
              <a:chOff x="0" y="-85725"/>
              <a:chExt cx="812800" cy="898525"/>
            </a:xfrm>
          </p:grpSpPr>
          <p:sp>
            <p:nvSpPr>
              <p:cNvPr id="316" name="Google Shape;316;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17" name="Google Shape;317;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18" name="Google Shape;318;p38"/>
            <p:cNvGrpSpPr/>
            <p:nvPr/>
          </p:nvGrpSpPr>
          <p:grpSpPr>
            <a:xfrm>
              <a:off x="11629723" y="-43806"/>
              <a:ext cx="415347" cy="459153"/>
              <a:chOff x="0" y="-85725"/>
              <a:chExt cx="812800" cy="898525"/>
            </a:xfrm>
          </p:grpSpPr>
          <p:sp>
            <p:nvSpPr>
              <p:cNvPr id="319" name="Google Shape;319;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20" name="Google Shape;320;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21" name="Google Shape;321;p38"/>
            <p:cNvGrpSpPr/>
            <p:nvPr/>
          </p:nvGrpSpPr>
          <p:grpSpPr>
            <a:xfrm>
              <a:off x="14115756" y="-43806"/>
              <a:ext cx="415347" cy="459153"/>
              <a:chOff x="0" y="-85725"/>
              <a:chExt cx="812800" cy="898525"/>
            </a:xfrm>
          </p:grpSpPr>
          <p:sp>
            <p:nvSpPr>
              <p:cNvPr id="322" name="Google Shape;322;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23" name="Google Shape;323;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24" name="Google Shape;324;p38"/>
            <p:cNvGrpSpPr/>
            <p:nvPr/>
          </p:nvGrpSpPr>
          <p:grpSpPr>
            <a:xfrm>
              <a:off x="15771095" y="-43806"/>
              <a:ext cx="415347" cy="459153"/>
              <a:chOff x="0" y="-85725"/>
              <a:chExt cx="812800" cy="898525"/>
            </a:xfrm>
          </p:grpSpPr>
          <p:sp>
            <p:nvSpPr>
              <p:cNvPr id="325" name="Google Shape;325;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26" name="Google Shape;326;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27" name="Google Shape;327;p38"/>
            <p:cNvGrpSpPr/>
            <p:nvPr/>
          </p:nvGrpSpPr>
          <p:grpSpPr>
            <a:xfrm>
              <a:off x="12045071" y="371541"/>
              <a:ext cx="415347" cy="459153"/>
              <a:chOff x="0" y="-85725"/>
              <a:chExt cx="812800" cy="898525"/>
            </a:xfrm>
          </p:grpSpPr>
          <p:sp>
            <p:nvSpPr>
              <p:cNvPr id="328" name="Google Shape;328;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29" name="Google Shape;329;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30" name="Google Shape;330;p38"/>
            <p:cNvGrpSpPr/>
            <p:nvPr/>
          </p:nvGrpSpPr>
          <p:grpSpPr>
            <a:xfrm>
              <a:off x="14531104" y="371541"/>
              <a:ext cx="415347" cy="459153"/>
              <a:chOff x="0" y="-85725"/>
              <a:chExt cx="812800" cy="898525"/>
            </a:xfrm>
          </p:grpSpPr>
          <p:sp>
            <p:nvSpPr>
              <p:cNvPr id="331" name="Google Shape;331;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32" name="Google Shape;332;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33" name="Google Shape;333;p38"/>
            <p:cNvGrpSpPr/>
            <p:nvPr/>
          </p:nvGrpSpPr>
          <p:grpSpPr>
            <a:xfrm>
              <a:off x="16186442" y="371541"/>
              <a:ext cx="415347" cy="459153"/>
              <a:chOff x="0" y="-85725"/>
              <a:chExt cx="812800" cy="898525"/>
            </a:xfrm>
          </p:grpSpPr>
          <p:sp>
            <p:nvSpPr>
              <p:cNvPr id="334" name="Google Shape;334;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35" name="Google Shape;335;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36" name="Google Shape;336;p38"/>
            <p:cNvGrpSpPr/>
            <p:nvPr/>
          </p:nvGrpSpPr>
          <p:grpSpPr>
            <a:xfrm>
              <a:off x="12460418" y="-43806"/>
              <a:ext cx="415347" cy="459153"/>
              <a:chOff x="0" y="-85725"/>
              <a:chExt cx="812800" cy="898525"/>
            </a:xfrm>
          </p:grpSpPr>
          <p:sp>
            <p:nvSpPr>
              <p:cNvPr id="337" name="Google Shape;337;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38" name="Google Shape;338;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39" name="Google Shape;339;p38"/>
            <p:cNvGrpSpPr/>
            <p:nvPr/>
          </p:nvGrpSpPr>
          <p:grpSpPr>
            <a:xfrm>
              <a:off x="14946451" y="-43806"/>
              <a:ext cx="415347" cy="459153"/>
              <a:chOff x="0" y="-85725"/>
              <a:chExt cx="812800" cy="898525"/>
            </a:xfrm>
          </p:grpSpPr>
          <p:sp>
            <p:nvSpPr>
              <p:cNvPr id="340" name="Google Shape;340;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41" name="Google Shape;341;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42" name="Google Shape;342;p38"/>
            <p:cNvGrpSpPr/>
            <p:nvPr/>
          </p:nvGrpSpPr>
          <p:grpSpPr>
            <a:xfrm>
              <a:off x="16601789" y="-43806"/>
              <a:ext cx="415347" cy="459153"/>
              <a:chOff x="0" y="-85725"/>
              <a:chExt cx="812800" cy="898525"/>
            </a:xfrm>
          </p:grpSpPr>
          <p:sp>
            <p:nvSpPr>
              <p:cNvPr id="343" name="Google Shape;343;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44" name="Google Shape;344;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45" name="Google Shape;345;p38"/>
            <p:cNvGrpSpPr/>
            <p:nvPr/>
          </p:nvGrpSpPr>
          <p:grpSpPr>
            <a:xfrm>
              <a:off x="12875765" y="371541"/>
              <a:ext cx="415347" cy="459153"/>
              <a:chOff x="0" y="-85725"/>
              <a:chExt cx="812800" cy="898525"/>
            </a:xfrm>
          </p:grpSpPr>
          <p:sp>
            <p:nvSpPr>
              <p:cNvPr id="346" name="Google Shape;346;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47" name="Google Shape;347;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48" name="Google Shape;348;p38"/>
            <p:cNvGrpSpPr/>
            <p:nvPr/>
          </p:nvGrpSpPr>
          <p:grpSpPr>
            <a:xfrm>
              <a:off x="15361798" y="371541"/>
              <a:ext cx="415347" cy="459153"/>
              <a:chOff x="0" y="-85725"/>
              <a:chExt cx="812800" cy="898525"/>
            </a:xfrm>
          </p:grpSpPr>
          <p:sp>
            <p:nvSpPr>
              <p:cNvPr id="349" name="Google Shape;349;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50" name="Google Shape;350;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51" name="Google Shape;351;p38"/>
            <p:cNvGrpSpPr/>
            <p:nvPr/>
          </p:nvGrpSpPr>
          <p:grpSpPr>
            <a:xfrm>
              <a:off x="16652277" y="-43806"/>
              <a:ext cx="415347" cy="459153"/>
              <a:chOff x="0" y="-85725"/>
              <a:chExt cx="812800" cy="898525"/>
            </a:xfrm>
          </p:grpSpPr>
          <p:sp>
            <p:nvSpPr>
              <p:cNvPr id="352" name="Google Shape;352;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53" name="Google Shape;353;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54" name="Google Shape;354;p38"/>
            <p:cNvGrpSpPr/>
            <p:nvPr/>
          </p:nvGrpSpPr>
          <p:grpSpPr>
            <a:xfrm>
              <a:off x="17067624" y="371541"/>
              <a:ext cx="415347" cy="459153"/>
              <a:chOff x="0" y="-85725"/>
              <a:chExt cx="812800" cy="898525"/>
            </a:xfrm>
          </p:grpSpPr>
          <p:sp>
            <p:nvSpPr>
              <p:cNvPr id="355" name="Google Shape;355;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56" name="Google Shape;356;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57" name="Google Shape;357;p38"/>
            <p:cNvGrpSpPr/>
            <p:nvPr/>
          </p:nvGrpSpPr>
          <p:grpSpPr>
            <a:xfrm>
              <a:off x="17482971" y="-43806"/>
              <a:ext cx="415347" cy="459153"/>
              <a:chOff x="0" y="-85725"/>
              <a:chExt cx="812800" cy="898525"/>
            </a:xfrm>
          </p:grpSpPr>
          <p:sp>
            <p:nvSpPr>
              <p:cNvPr id="358" name="Google Shape;358;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59" name="Google Shape;359;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60" name="Google Shape;360;p38"/>
            <p:cNvGrpSpPr/>
            <p:nvPr/>
          </p:nvGrpSpPr>
          <p:grpSpPr>
            <a:xfrm>
              <a:off x="17898319" y="371541"/>
              <a:ext cx="415347" cy="459153"/>
              <a:chOff x="0" y="-85725"/>
              <a:chExt cx="812800" cy="898525"/>
            </a:xfrm>
          </p:grpSpPr>
          <p:sp>
            <p:nvSpPr>
              <p:cNvPr id="361" name="Google Shape;361;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62" name="Google Shape;362;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63" name="Google Shape;363;p38"/>
            <p:cNvGrpSpPr/>
            <p:nvPr/>
          </p:nvGrpSpPr>
          <p:grpSpPr>
            <a:xfrm>
              <a:off x="18313666" y="-43806"/>
              <a:ext cx="415347" cy="459153"/>
              <a:chOff x="0" y="-85725"/>
              <a:chExt cx="812800" cy="898525"/>
            </a:xfrm>
          </p:grpSpPr>
          <p:sp>
            <p:nvSpPr>
              <p:cNvPr id="364" name="Google Shape;364;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65" name="Google Shape;365;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66" name="Google Shape;366;p38"/>
            <p:cNvGrpSpPr/>
            <p:nvPr/>
          </p:nvGrpSpPr>
          <p:grpSpPr>
            <a:xfrm>
              <a:off x="18729013" y="371541"/>
              <a:ext cx="415347" cy="459153"/>
              <a:chOff x="0" y="-85725"/>
              <a:chExt cx="812800" cy="898525"/>
            </a:xfrm>
          </p:grpSpPr>
          <p:sp>
            <p:nvSpPr>
              <p:cNvPr id="367" name="Google Shape;367;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68" name="Google Shape;368;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69" name="Google Shape;369;p38"/>
            <p:cNvGrpSpPr/>
            <p:nvPr/>
          </p:nvGrpSpPr>
          <p:grpSpPr>
            <a:xfrm>
              <a:off x="19144361" y="-43806"/>
              <a:ext cx="415347" cy="459153"/>
              <a:chOff x="0" y="-85725"/>
              <a:chExt cx="812800" cy="898525"/>
            </a:xfrm>
          </p:grpSpPr>
          <p:sp>
            <p:nvSpPr>
              <p:cNvPr id="370" name="Google Shape;370;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71" name="Google Shape;371;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72" name="Google Shape;372;p38"/>
            <p:cNvGrpSpPr/>
            <p:nvPr/>
          </p:nvGrpSpPr>
          <p:grpSpPr>
            <a:xfrm>
              <a:off x="19559708" y="371541"/>
              <a:ext cx="415347" cy="459153"/>
              <a:chOff x="0" y="-85725"/>
              <a:chExt cx="812800" cy="898525"/>
            </a:xfrm>
          </p:grpSpPr>
          <p:sp>
            <p:nvSpPr>
              <p:cNvPr id="373" name="Google Shape;373;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74" name="Google Shape;374;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75" name="Google Shape;375;p38"/>
            <p:cNvGrpSpPr/>
            <p:nvPr/>
          </p:nvGrpSpPr>
          <p:grpSpPr>
            <a:xfrm>
              <a:off x="19975055" y="-43806"/>
              <a:ext cx="415347" cy="459153"/>
              <a:chOff x="0" y="-85725"/>
              <a:chExt cx="812800" cy="898525"/>
            </a:xfrm>
          </p:grpSpPr>
          <p:sp>
            <p:nvSpPr>
              <p:cNvPr id="376" name="Google Shape;376;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77" name="Google Shape;377;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78" name="Google Shape;378;p38"/>
            <p:cNvGrpSpPr/>
            <p:nvPr/>
          </p:nvGrpSpPr>
          <p:grpSpPr>
            <a:xfrm>
              <a:off x="20390402" y="371541"/>
              <a:ext cx="415347" cy="459153"/>
              <a:chOff x="0" y="-85725"/>
              <a:chExt cx="812800" cy="898525"/>
            </a:xfrm>
          </p:grpSpPr>
          <p:sp>
            <p:nvSpPr>
              <p:cNvPr id="379" name="Google Shape;379;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80" name="Google Shape;380;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81" name="Google Shape;381;p38"/>
            <p:cNvGrpSpPr/>
            <p:nvPr/>
          </p:nvGrpSpPr>
          <p:grpSpPr>
            <a:xfrm>
              <a:off x="20805750" y="-43806"/>
              <a:ext cx="415347" cy="459153"/>
              <a:chOff x="0" y="-85725"/>
              <a:chExt cx="812800" cy="898525"/>
            </a:xfrm>
          </p:grpSpPr>
          <p:sp>
            <p:nvSpPr>
              <p:cNvPr id="382" name="Google Shape;382;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83" name="Google Shape;383;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84" name="Google Shape;384;p38"/>
            <p:cNvGrpSpPr/>
            <p:nvPr/>
          </p:nvGrpSpPr>
          <p:grpSpPr>
            <a:xfrm>
              <a:off x="21221097" y="371541"/>
              <a:ext cx="415347" cy="459153"/>
              <a:chOff x="0" y="-85725"/>
              <a:chExt cx="812800" cy="898525"/>
            </a:xfrm>
          </p:grpSpPr>
          <p:sp>
            <p:nvSpPr>
              <p:cNvPr id="385" name="Google Shape;385;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86" name="Google Shape;386;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87" name="Google Shape;387;p38"/>
            <p:cNvGrpSpPr/>
            <p:nvPr/>
          </p:nvGrpSpPr>
          <p:grpSpPr>
            <a:xfrm>
              <a:off x="21636444" y="-43806"/>
              <a:ext cx="415347" cy="459153"/>
              <a:chOff x="0" y="-85725"/>
              <a:chExt cx="812800" cy="898525"/>
            </a:xfrm>
          </p:grpSpPr>
          <p:sp>
            <p:nvSpPr>
              <p:cNvPr id="388" name="Google Shape;388;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89" name="Google Shape;389;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90" name="Google Shape;390;p38"/>
            <p:cNvGrpSpPr/>
            <p:nvPr/>
          </p:nvGrpSpPr>
          <p:grpSpPr>
            <a:xfrm>
              <a:off x="22051791" y="371541"/>
              <a:ext cx="415347" cy="459153"/>
              <a:chOff x="0" y="-85725"/>
              <a:chExt cx="812800" cy="898525"/>
            </a:xfrm>
          </p:grpSpPr>
          <p:sp>
            <p:nvSpPr>
              <p:cNvPr id="391" name="Google Shape;391;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92" name="Google Shape;392;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93" name="Google Shape;393;p38"/>
            <p:cNvGrpSpPr/>
            <p:nvPr/>
          </p:nvGrpSpPr>
          <p:grpSpPr>
            <a:xfrm>
              <a:off x="22467139" y="-43806"/>
              <a:ext cx="415347" cy="459153"/>
              <a:chOff x="0" y="-85725"/>
              <a:chExt cx="812800" cy="898525"/>
            </a:xfrm>
          </p:grpSpPr>
          <p:sp>
            <p:nvSpPr>
              <p:cNvPr id="394" name="Google Shape;394;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95" name="Google Shape;395;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96" name="Google Shape;396;p38"/>
            <p:cNvGrpSpPr/>
            <p:nvPr/>
          </p:nvGrpSpPr>
          <p:grpSpPr>
            <a:xfrm>
              <a:off x="22882486" y="371541"/>
              <a:ext cx="415347" cy="459153"/>
              <a:chOff x="0" y="-85725"/>
              <a:chExt cx="812800" cy="898525"/>
            </a:xfrm>
          </p:grpSpPr>
          <p:sp>
            <p:nvSpPr>
              <p:cNvPr id="397" name="Google Shape;397;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398" name="Google Shape;398;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99" name="Google Shape;399;p38"/>
            <p:cNvGrpSpPr/>
            <p:nvPr/>
          </p:nvGrpSpPr>
          <p:grpSpPr>
            <a:xfrm>
              <a:off x="23297833" y="-43806"/>
              <a:ext cx="415347" cy="459153"/>
              <a:chOff x="0" y="-85725"/>
              <a:chExt cx="812800" cy="898525"/>
            </a:xfrm>
          </p:grpSpPr>
          <p:sp>
            <p:nvSpPr>
              <p:cNvPr id="400" name="Google Shape;400;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401" name="Google Shape;401;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02" name="Google Shape;402;p38"/>
            <p:cNvGrpSpPr/>
            <p:nvPr/>
          </p:nvGrpSpPr>
          <p:grpSpPr>
            <a:xfrm>
              <a:off x="23713180" y="371541"/>
              <a:ext cx="415347" cy="459153"/>
              <a:chOff x="0" y="-85725"/>
              <a:chExt cx="812800" cy="898525"/>
            </a:xfrm>
          </p:grpSpPr>
          <p:sp>
            <p:nvSpPr>
              <p:cNvPr id="403" name="Google Shape;403;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404" name="Google Shape;404;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05" name="Google Shape;405;p38"/>
            <p:cNvGrpSpPr/>
            <p:nvPr/>
          </p:nvGrpSpPr>
          <p:grpSpPr>
            <a:xfrm>
              <a:off x="24128528" y="-43806"/>
              <a:ext cx="415347" cy="459153"/>
              <a:chOff x="0" y="-85725"/>
              <a:chExt cx="812800" cy="898525"/>
            </a:xfrm>
          </p:grpSpPr>
          <p:sp>
            <p:nvSpPr>
              <p:cNvPr id="406" name="Google Shape;406;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407" name="Google Shape;407;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08" name="Google Shape;408;p38"/>
            <p:cNvGrpSpPr/>
            <p:nvPr/>
          </p:nvGrpSpPr>
          <p:grpSpPr>
            <a:xfrm>
              <a:off x="24543875" y="371541"/>
              <a:ext cx="415347" cy="459153"/>
              <a:chOff x="0" y="-85725"/>
              <a:chExt cx="812800" cy="898525"/>
            </a:xfrm>
          </p:grpSpPr>
          <p:sp>
            <p:nvSpPr>
              <p:cNvPr id="409" name="Google Shape;409;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410" name="Google Shape;410;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11" name="Google Shape;411;p38"/>
            <p:cNvGrpSpPr/>
            <p:nvPr/>
          </p:nvGrpSpPr>
          <p:grpSpPr>
            <a:xfrm>
              <a:off x="24959222" y="-43806"/>
              <a:ext cx="415347" cy="459153"/>
              <a:chOff x="0" y="-85725"/>
              <a:chExt cx="812800" cy="898525"/>
            </a:xfrm>
          </p:grpSpPr>
          <p:sp>
            <p:nvSpPr>
              <p:cNvPr id="412" name="Google Shape;412;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413" name="Google Shape;413;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14" name="Google Shape;414;p38"/>
            <p:cNvGrpSpPr/>
            <p:nvPr/>
          </p:nvGrpSpPr>
          <p:grpSpPr>
            <a:xfrm>
              <a:off x="25374570" y="371541"/>
              <a:ext cx="415347" cy="459153"/>
              <a:chOff x="0" y="-85725"/>
              <a:chExt cx="812800" cy="898525"/>
            </a:xfrm>
          </p:grpSpPr>
          <p:sp>
            <p:nvSpPr>
              <p:cNvPr id="415" name="Google Shape;415;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416" name="Google Shape;416;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17" name="Google Shape;417;p38"/>
            <p:cNvGrpSpPr/>
            <p:nvPr/>
          </p:nvGrpSpPr>
          <p:grpSpPr>
            <a:xfrm>
              <a:off x="25789917" y="-43806"/>
              <a:ext cx="415347" cy="459153"/>
              <a:chOff x="0" y="-85725"/>
              <a:chExt cx="812800" cy="898525"/>
            </a:xfrm>
          </p:grpSpPr>
          <p:sp>
            <p:nvSpPr>
              <p:cNvPr id="418" name="Google Shape;418;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419" name="Google Shape;419;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20" name="Google Shape;420;p38"/>
            <p:cNvGrpSpPr/>
            <p:nvPr/>
          </p:nvGrpSpPr>
          <p:grpSpPr>
            <a:xfrm>
              <a:off x="26205264" y="371541"/>
              <a:ext cx="415347" cy="459153"/>
              <a:chOff x="0" y="-85725"/>
              <a:chExt cx="812800" cy="898525"/>
            </a:xfrm>
          </p:grpSpPr>
          <p:sp>
            <p:nvSpPr>
              <p:cNvPr id="421" name="Google Shape;421;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422" name="Google Shape;422;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23" name="Google Shape;423;p38"/>
            <p:cNvGrpSpPr/>
            <p:nvPr/>
          </p:nvGrpSpPr>
          <p:grpSpPr>
            <a:xfrm>
              <a:off x="26620611" y="-43806"/>
              <a:ext cx="415347" cy="459153"/>
              <a:chOff x="0" y="-85725"/>
              <a:chExt cx="812800" cy="898525"/>
            </a:xfrm>
          </p:grpSpPr>
          <p:sp>
            <p:nvSpPr>
              <p:cNvPr id="424" name="Google Shape;424;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425" name="Google Shape;425;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26" name="Google Shape;426;p38"/>
            <p:cNvGrpSpPr/>
            <p:nvPr/>
          </p:nvGrpSpPr>
          <p:grpSpPr>
            <a:xfrm>
              <a:off x="27035959" y="371541"/>
              <a:ext cx="415347" cy="459153"/>
              <a:chOff x="0" y="-85725"/>
              <a:chExt cx="812800" cy="898525"/>
            </a:xfrm>
          </p:grpSpPr>
          <p:sp>
            <p:nvSpPr>
              <p:cNvPr id="427" name="Google Shape;427;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428" name="Google Shape;428;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29" name="Google Shape;429;p38"/>
            <p:cNvGrpSpPr/>
            <p:nvPr/>
          </p:nvGrpSpPr>
          <p:grpSpPr>
            <a:xfrm>
              <a:off x="27451306" y="-43806"/>
              <a:ext cx="415347" cy="459153"/>
              <a:chOff x="0" y="-85725"/>
              <a:chExt cx="812800" cy="898525"/>
            </a:xfrm>
          </p:grpSpPr>
          <p:sp>
            <p:nvSpPr>
              <p:cNvPr id="430" name="Google Shape;430;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431" name="Google Shape;431;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32" name="Google Shape;432;p38"/>
            <p:cNvGrpSpPr/>
            <p:nvPr/>
          </p:nvGrpSpPr>
          <p:grpSpPr>
            <a:xfrm>
              <a:off x="29937339" y="-43806"/>
              <a:ext cx="415347" cy="459153"/>
              <a:chOff x="0" y="-85725"/>
              <a:chExt cx="812800" cy="898525"/>
            </a:xfrm>
          </p:grpSpPr>
          <p:sp>
            <p:nvSpPr>
              <p:cNvPr id="433" name="Google Shape;433;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434" name="Google Shape;434;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35" name="Google Shape;435;p38"/>
            <p:cNvGrpSpPr/>
            <p:nvPr/>
          </p:nvGrpSpPr>
          <p:grpSpPr>
            <a:xfrm>
              <a:off x="27866653" y="371541"/>
              <a:ext cx="415347" cy="459153"/>
              <a:chOff x="0" y="-85725"/>
              <a:chExt cx="812800" cy="898525"/>
            </a:xfrm>
          </p:grpSpPr>
          <p:sp>
            <p:nvSpPr>
              <p:cNvPr id="436" name="Google Shape;436;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437" name="Google Shape;437;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38" name="Google Shape;438;p38"/>
            <p:cNvGrpSpPr/>
            <p:nvPr/>
          </p:nvGrpSpPr>
          <p:grpSpPr>
            <a:xfrm>
              <a:off x="30352686" y="371541"/>
              <a:ext cx="415347" cy="459153"/>
              <a:chOff x="0" y="-85725"/>
              <a:chExt cx="812800" cy="898525"/>
            </a:xfrm>
          </p:grpSpPr>
          <p:sp>
            <p:nvSpPr>
              <p:cNvPr id="439" name="Google Shape;439;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440" name="Google Shape;440;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41" name="Google Shape;441;p38"/>
            <p:cNvGrpSpPr/>
            <p:nvPr/>
          </p:nvGrpSpPr>
          <p:grpSpPr>
            <a:xfrm>
              <a:off x="28282000" y="-43806"/>
              <a:ext cx="415347" cy="459153"/>
              <a:chOff x="0" y="-85725"/>
              <a:chExt cx="812800" cy="898525"/>
            </a:xfrm>
          </p:grpSpPr>
          <p:sp>
            <p:nvSpPr>
              <p:cNvPr id="442" name="Google Shape;442;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443" name="Google Shape;443;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44" name="Google Shape;444;p38"/>
            <p:cNvGrpSpPr/>
            <p:nvPr/>
          </p:nvGrpSpPr>
          <p:grpSpPr>
            <a:xfrm>
              <a:off x="30768033" y="-43806"/>
              <a:ext cx="415347" cy="459153"/>
              <a:chOff x="0" y="-85725"/>
              <a:chExt cx="812800" cy="898525"/>
            </a:xfrm>
          </p:grpSpPr>
          <p:sp>
            <p:nvSpPr>
              <p:cNvPr id="445" name="Google Shape;445;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446" name="Google Shape;446;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47" name="Google Shape;447;p38"/>
            <p:cNvGrpSpPr/>
            <p:nvPr/>
          </p:nvGrpSpPr>
          <p:grpSpPr>
            <a:xfrm>
              <a:off x="32423372" y="-43806"/>
              <a:ext cx="415347" cy="459153"/>
              <a:chOff x="0" y="-85725"/>
              <a:chExt cx="812800" cy="898525"/>
            </a:xfrm>
          </p:grpSpPr>
          <p:sp>
            <p:nvSpPr>
              <p:cNvPr id="448" name="Google Shape;448;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449" name="Google Shape;449;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50" name="Google Shape;450;p38"/>
            <p:cNvGrpSpPr/>
            <p:nvPr/>
          </p:nvGrpSpPr>
          <p:grpSpPr>
            <a:xfrm>
              <a:off x="28697348" y="371541"/>
              <a:ext cx="415347" cy="459153"/>
              <a:chOff x="0" y="-85725"/>
              <a:chExt cx="812800" cy="898525"/>
            </a:xfrm>
          </p:grpSpPr>
          <p:sp>
            <p:nvSpPr>
              <p:cNvPr id="451" name="Google Shape;451;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452" name="Google Shape;452;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53" name="Google Shape;453;p38"/>
            <p:cNvGrpSpPr/>
            <p:nvPr/>
          </p:nvGrpSpPr>
          <p:grpSpPr>
            <a:xfrm>
              <a:off x="31183381" y="371541"/>
              <a:ext cx="415347" cy="459153"/>
              <a:chOff x="0" y="-85725"/>
              <a:chExt cx="812800" cy="898525"/>
            </a:xfrm>
          </p:grpSpPr>
          <p:sp>
            <p:nvSpPr>
              <p:cNvPr id="454" name="Google Shape;454;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455" name="Google Shape;455;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56" name="Google Shape;456;p38"/>
            <p:cNvGrpSpPr/>
            <p:nvPr/>
          </p:nvGrpSpPr>
          <p:grpSpPr>
            <a:xfrm>
              <a:off x="32838719" y="371541"/>
              <a:ext cx="415347" cy="459153"/>
              <a:chOff x="0" y="-85725"/>
              <a:chExt cx="812800" cy="898525"/>
            </a:xfrm>
          </p:grpSpPr>
          <p:sp>
            <p:nvSpPr>
              <p:cNvPr id="457" name="Google Shape;457;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458" name="Google Shape;458;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59" name="Google Shape;459;p38"/>
            <p:cNvGrpSpPr/>
            <p:nvPr/>
          </p:nvGrpSpPr>
          <p:grpSpPr>
            <a:xfrm>
              <a:off x="29112695" y="-43806"/>
              <a:ext cx="415347" cy="459153"/>
              <a:chOff x="0" y="-85725"/>
              <a:chExt cx="812800" cy="898525"/>
            </a:xfrm>
          </p:grpSpPr>
          <p:sp>
            <p:nvSpPr>
              <p:cNvPr id="460" name="Google Shape;460;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461" name="Google Shape;461;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62" name="Google Shape;462;p38"/>
            <p:cNvGrpSpPr/>
            <p:nvPr/>
          </p:nvGrpSpPr>
          <p:grpSpPr>
            <a:xfrm>
              <a:off x="31598728" y="-43806"/>
              <a:ext cx="415347" cy="459153"/>
              <a:chOff x="0" y="-85725"/>
              <a:chExt cx="812800" cy="898525"/>
            </a:xfrm>
          </p:grpSpPr>
          <p:sp>
            <p:nvSpPr>
              <p:cNvPr id="463" name="Google Shape;463;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464" name="Google Shape;464;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65" name="Google Shape;465;p38"/>
            <p:cNvGrpSpPr/>
            <p:nvPr/>
          </p:nvGrpSpPr>
          <p:grpSpPr>
            <a:xfrm>
              <a:off x="33254066" y="-43806"/>
              <a:ext cx="415347" cy="459153"/>
              <a:chOff x="0" y="-85725"/>
              <a:chExt cx="812800" cy="898525"/>
            </a:xfrm>
          </p:grpSpPr>
          <p:sp>
            <p:nvSpPr>
              <p:cNvPr id="466" name="Google Shape;466;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467" name="Google Shape;467;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68" name="Google Shape;468;p38"/>
            <p:cNvGrpSpPr/>
            <p:nvPr/>
          </p:nvGrpSpPr>
          <p:grpSpPr>
            <a:xfrm>
              <a:off x="29528042" y="371541"/>
              <a:ext cx="415347" cy="459153"/>
              <a:chOff x="0" y="-85725"/>
              <a:chExt cx="812800" cy="898525"/>
            </a:xfrm>
          </p:grpSpPr>
          <p:sp>
            <p:nvSpPr>
              <p:cNvPr id="469" name="Google Shape;469;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470" name="Google Shape;470;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71" name="Google Shape;471;p38"/>
            <p:cNvGrpSpPr/>
            <p:nvPr/>
          </p:nvGrpSpPr>
          <p:grpSpPr>
            <a:xfrm>
              <a:off x="32014075" y="371541"/>
              <a:ext cx="415347" cy="459153"/>
              <a:chOff x="0" y="-85725"/>
              <a:chExt cx="812800" cy="898525"/>
            </a:xfrm>
          </p:grpSpPr>
          <p:sp>
            <p:nvSpPr>
              <p:cNvPr id="472" name="Google Shape;472;p3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473" name="Google Shape;473;p38"/>
              <p:cNvSpPr txBox="1"/>
              <p:nvPr/>
            </p:nvSpPr>
            <p:spPr>
              <a:xfrm>
                <a:off x="0" y="-85725"/>
                <a:ext cx="812800" cy="898525"/>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sp>
        <p:nvSpPr>
          <p:cNvPr id="474" name="Google Shape;474;p38"/>
          <p:cNvSpPr/>
          <p:nvPr/>
        </p:nvSpPr>
        <p:spPr>
          <a:xfrm>
            <a:off x="3799442" y="3312098"/>
            <a:ext cx="1065782" cy="1091583"/>
          </a:xfrm>
          <a:custGeom>
            <a:rect b="b" l="l" r="r" t="t"/>
            <a:pathLst>
              <a:path extrusionOk="0" h="2183166" w="2131564">
                <a:moveTo>
                  <a:pt x="0" y="0"/>
                </a:moveTo>
                <a:lnTo>
                  <a:pt x="2131564" y="0"/>
                </a:lnTo>
                <a:lnTo>
                  <a:pt x="2131564" y="2183166"/>
                </a:lnTo>
                <a:lnTo>
                  <a:pt x="0" y="2183166"/>
                </a:lnTo>
                <a:lnTo>
                  <a:pt x="0" y="0"/>
                </a:lnTo>
                <a:close/>
              </a:path>
            </a:pathLst>
          </a:custGeom>
          <a:blipFill rotWithShape="1">
            <a:blip r:embed="rId12">
              <a:alphaModFix/>
            </a:blip>
            <a:stretch>
              <a:fillRect b="0" l="0" r="0" t="0"/>
            </a:stretch>
          </a:blipFill>
          <a:ln>
            <a:noFill/>
          </a:ln>
        </p:spPr>
      </p:sp>
      <p:sp>
        <p:nvSpPr>
          <p:cNvPr id="475" name="Google Shape;475;p38"/>
          <p:cNvSpPr/>
          <p:nvPr/>
        </p:nvSpPr>
        <p:spPr>
          <a:xfrm>
            <a:off x="4026406" y="3522710"/>
            <a:ext cx="611855" cy="670359"/>
          </a:xfrm>
          <a:custGeom>
            <a:rect b="b" l="l" r="r" t="t"/>
            <a:pathLst>
              <a:path extrusionOk="0" h="1340718" w="1223710">
                <a:moveTo>
                  <a:pt x="0" y="0"/>
                </a:moveTo>
                <a:lnTo>
                  <a:pt x="1223710" y="0"/>
                </a:lnTo>
                <a:lnTo>
                  <a:pt x="1223710" y="1340718"/>
                </a:lnTo>
                <a:lnTo>
                  <a:pt x="0" y="1340718"/>
                </a:lnTo>
                <a:lnTo>
                  <a:pt x="0" y="0"/>
                </a:lnTo>
                <a:close/>
              </a:path>
            </a:pathLst>
          </a:custGeom>
          <a:blipFill rotWithShape="1">
            <a:blip r:embed="rId13">
              <a:alphaModFix/>
            </a:blip>
            <a:stretch>
              <a:fillRect b="0" l="0" r="0" t="0"/>
            </a:stretch>
          </a:blipFill>
          <a:ln>
            <a:noFill/>
          </a:ln>
        </p:spPr>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BD40"/>
        </a:solidFill>
      </p:bgPr>
    </p:bg>
    <p:spTree>
      <p:nvGrpSpPr>
        <p:cNvPr id="579" name="Shape 579"/>
        <p:cNvGrpSpPr/>
        <p:nvPr/>
      </p:nvGrpSpPr>
      <p:grpSpPr>
        <a:xfrm>
          <a:off x="0" y="0"/>
          <a:ext cx="0" cy="0"/>
          <a:chOff x="0" y="0"/>
          <a:chExt cx="0" cy="0"/>
        </a:xfrm>
      </p:grpSpPr>
      <p:sp>
        <p:nvSpPr>
          <p:cNvPr id="580" name="Google Shape;580;p47"/>
          <p:cNvSpPr/>
          <p:nvPr/>
        </p:nvSpPr>
        <p:spPr>
          <a:xfrm rot="-2150259">
            <a:off x="7127027" y="4066402"/>
            <a:ext cx="1959648" cy="819489"/>
          </a:xfrm>
          <a:custGeom>
            <a:rect b="b" l="l" r="r" t="t"/>
            <a:pathLst>
              <a:path extrusionOk="0" h="1640352" w="3922582">
                <a:moveTo>
                  <a:pt x="0" y="0"/>
                </a:moveTo>
                <a:lnTo>
                  <a:pt x="3922582" y="0"/>
                </a:lnTo>
                <a:lnTo>
                  <a:pt x="3922582" y="1640352"/>
                </a:lnTo>
                <a:lnTo>
                  <a:pt x="0" y="1640352"/>
                </a:lnTo>
                <a:lnTo>
                  <a:pt x="0" y="0"/>
                </a:lnTo>
                <a:close/>
              </a:path>
            </a:pathLst>
          </a:custGeom>
          <a:blipFill rotWithShape="1">
            <a:blip r:embed="rId3">
              <a:alphaModFix/>
            </a:blip>
            <a:stretch>
              <a:fillRect b="0" l="0" r="0" t="0"/>
            </a:stretch>
          </a:blipFill>
          <a:ln>
            <a:noFill/>
          </a:ln>
        </p:spPr>
      </p:sp>
      <p:grpSp>
        <p:nvGrpSpPr>
          <p:cNvPr id="581" name="Google Shape;581;p47"/>
          <p:cNvGrpSpPr/>
          <p:nvPr/>
        </p:nvGrpSpPr>
        <p:grpSpPr>
          <a:xfrm>
            <a:off x="-10" y="4484492"/>
            <a:ext cx="9143830" cy="658997"/>
            <a:chOff x="0" y="-76200"/>
            <a:chExt cx="4816598" cy="347133"/>
          </a:xfrm>
        </p:grpSpPr>
        <p:sp>
          <p:nvSpPr>
            <p:cNvPr id="582" name="Google Shape;582;p47"/>
            <p:cNvSpPr/>
            <p:nvPr/>
          </p:nvSpPr>
          <p:spPr>
            <a:xfrm>
              <a:off x="0" y="0"/>
              <a:ext cx="4816598" cy="270933"/>
            </a:xfrm>
            <a:custGeom>
              <a:rect b="b" l="l" r="r" t="t"/>
              <a:pathLst>
                <a:path extrusionOk="0" h="270933" w="4816598">
                  <a:moveTo>
                    <a:pt x="0" y="0"/>
                  </a:moveTo>
                  <a:lnTo>
                    <a:pt x="4816598" y="0"/>
                  </a:lnTo>
                  <a:lnTo>
                    <a:pt x="4816598" y="270933"/>
                  </a:lnTo>
                  <a:lnTo>
                    <a:pt x="0" y="270933"/>
                  </a:lnTo>
                  <a:close/>
                </a:path>
              </a:pathLst>
            </a:custGeom>
            <a:solidFill>
              <a:srgbClr val="097D4C"/>
            </a:solidFill>
            <a:ln>
              <a:noFill/>
            </a:ln>
          </p:spPr>
        </p:sp>
        <p:sp>
          <p:nvSpPr>
            <p:cNvPr id="583" name="Google Shape;583;p47"/>
            <p:cNvSpPr txBox="1"/>
            <p:nvPr/>
          </p:nvSpPr>
          <p:spPr>
            <a:xfrm>
              <a:off x="0" y="-76200"/>
              <a:ext cx="4816500" cy="347100"/>
            </a:xfrm>
            <a:prstGeom prst="rect">
              <a:avLst/>
            </a:prstGeom>
            <a:noFill/>
            <a:ln>
              <a:noFill/>
            </a:ln>
          </p:spPr>
          <p:txBody>
            <a:bodyPr anchorCtr="0" anchor="ctr" bIns="25400" lIns="25400" spcFirstLastPara="1" rIns="25400" wrap="square" tIns="25400">
              <a:noAutofit/>
            </a:bodyPr>
            <a:lstStyle/>
            <a:p>
              <a:pPr indent="0" lvl="0" marL="0" marR="0" rtl="0" algn="ctr">
                <a:lnSpc>
                  <a:spcPct val="17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84" name="Google Shape;584;p47"/>
          <p:cNvSpPr/>
          <p:nvPr/>
        </p:nvSpPr>
        <p:spPr>
          <a:xfrm rot="-779677">
            <a:off x="-297551" y="1651900"/>
            <a:ext cx="1109460" cy="1564622"/>
          </a:xfrm>
          <a:custGeom>
            <a:rect b="b" l="l" r="r" t="t"/>
            <a:pathLst>
              <a:path extrusionOk="0" h="3127291" w="2217534">
                <a:moveTo>
                  <a:pt x="0" y="0"/>
                </a:moveTo>
                <a:lnTo>
                  <a:pt x="2217534" y="0"/>
                </a:lnTo>
                <a:lnTo>
                  <a:pt x="2217534" y="3127291"/>
                </a:lnTo>
                <a:lnTo>
                  <a:pt x="0" y="3127291"/>
                </a:lnTo>
                <a:lnTo>
                  <a:pt x="0" y="0"/>
                </a:lnTo>
                <a:close/>
              </a:path>
            </a:pathLst>
          </a:custGeom>
          <a:blipFill rotWithShape="1">
            <a:blip r:embed="rId4">
              <a:alphaModFix/>
            </a:blip>
            <a:stretch>
              <a:fillRect b="0" l="0" r="0" t="0"/>
            </a:stretch>
          </a:blipFill>
          <a:ln>
            <a:noFill/>
          </a:ln>
        </p:spPr>
      </p:sp>
      <p:sp>
        <p:nvSpPr>
          <p:cNvPr id="585" name="Google Shape;585;p47"/>
          <p:cNvSpPr/>
          <p:nvPr/>
        </p:nvSpPr>
        <p:spPr>
          <a:xfrm flipH="1" rot="-692077">
            <a:off x="-393391" y="1934375"/>
            <a:ext cx="1094101" cy="1377015"/>
          </a:xfrm>
          <a:custGeom>
            <a:rect b="b" l="l" r="r" t="t"/>
            <a:pathLst>
              <a:path extrusionOk="0" h="2753479" w="2187764">
                <a:moveTo>
                  <a:pt x="2187764" y="0"/>
                </a:moveTo>
                <a:lnTo>
                  <a:pt x="0" y="0"/>
                </a:lnTo>
                <a:lnTo>
                  <a:pt x="0" y="2753479"/>
                </a:lnTo>
                <a:lnTo>
                  <a:pt x="2187764" y="2753479"/>
                </a:lnTo>
                <a:lnTo>
                  <a:pt x="2187764" y="0"/>
                </a:lnTo>
                <a:close/>
              </a:path>
            </a:pathLst>
          </a:custGeom>
          <a:blipFill rotWithShape="1">
            <a:blip r:embed="rId5">
              <a:alphaModFix/>
            </a:blip>
            <a:stretch>
              <a:fillRect b="0" l="0" r="0" t="0"/>
            </a:stretch>
          </a:blipFill>
          <a:ln>
            <a:noFill/>
          </a:ln>
        </p:spPr>
      </p:sp>
      <p:graphicFrame>
        <p:nvGraphicFramePr>
          <p:cNvPr id="586" name="Google Shape;586;p47"/>
          <p:cNvGraphicFramePr/>
          <p:nvPr/>
        </p:nvGraphicFramePr>
        <p:xfrm>
          <a:off x="1105660" y="1042604"/>
          <a:ext cx="3000000" cy="3000000"/>
        </p:xfrm>
        <a:graphic>
          <a:graphicData uri="http://schemas.openxmlformats.org/drawingml/2006/table">
            <a:tbl>
              <a:tblPr>
                <a:noFill/>
                <a:tableStyleId>{BBE722FD-825A-4ED2-ADA6-BAE4E552F1B9}</a:tableStyleId>
              </a:tblPr>
              <a:tblGrid>
                <a:gridCol w="1605375"/>
                <a:gridCol w="5513275"/>
              </a:tblGrid>
              <a:tr h="1324150">
                <a:tc>
                  <a:txBody>
                    <a:bodyPr/>
                    <a:lstStyle/>
                    <a:p>
                      <a:pPr indent="0" lvl="0" marL="0" rtl="0" algn="l">
                        <a:lnSpc>
                          <a:spcPct val="133333"/>
                        </a:lnSpc>
                        <a:spcBef>
                          <a:spcPts val="1800"/>
                        </a:spcBef>
                        <a:spcAft>
                          <a:spcPts val="400"/>
                        </a:spcAft>
                        <a:buClr>
                          <a:schemeClr val="dk1"/>
                        </a:buClr>
                        <a:buSzPts val="1100"/>
                        <a:buFont typeface="Arial"/>
                        <a:buNone/>
                      </a:pPr>
                      <a:r>
                        <a:rPr b="1" lang="en" sz="2000">
                          <a:solidFill>
                            <a:schemeClr val="dk1"/>
                          </a:solidFill>
                          <a:latin typeface="Roboto"/>
                          <a:ea typeface="Roboto"/>
                          <a:cs typeface="Roboto"/>
                          <a:sym typeface="Roboto"/>
                        </a:rPr>
                        <a:t>Target User</a:t>
                      </a:r>
                      <a:endParaRPr b="1" sz="2000">
                        <a:solidFill>
                          <a:schemeClr val="dk1"/>
                        </a:solidFill>
                        <a:latin typeface="Roboto"/>
                        <a:ea typeface="Roboto"/>
                        <a:cs typeface="Roboto"/>
                        <a:sym typeface="Roboto"/>
                      </a:endParaRPr>
                    </a:p>
                  </a:txBody>
                  <a:tcPr marT="95250" marB="95250" marR="95250" marL="95250" anchor="ctr">
                    <a:lnL cap="flat" cmpd="sng" w="28575">
                      <a:solidFill>
                        <a:srgbClr val="097D4C"/>
                      </a:solidFill>
                      <a:prstDash val="solid"/>
                      <a:round/>
                      <a:headEnd len="sm" w="sm" type="none"/>
                      <a:tailEnd len="sm" w="sm" type="none"/>
                    </a:lnL>
                    <a:lnR cap="flat" cmpd="sng" w="28575">
                      <a:solidFill>
                        <a:srgbClr val="097D4C"/>
                      </a:solidFill>
                      <a:prstDash val="solid"/>
                      <a:round/>
                      <a:headEnd len="sm" w="sm" type="none"/>
                      <a:tailEnd len="sm" w="sm" type="none"/>
                    </a:lnR>
                    <a:lnT cap="flat" cmpd="sng" w="28575">
                      <a:solidFill>
                        <a:srgbClr val="097D4C"/>
                      </a:solidFill>
                      <a:prstDash val="solid"/>
                      <a:round/>
                      <a:headEnd len="sm" w="sm" type="none"/>
                      <a:tailEnd len="sm" w="sm" type="none"/>
                    </a:lnT>
                    <a:lnB cap="flat" cmpd="sng" w="28575">
                      <a:solidFill>
                        <a:srgbClr val="097D4C"/>
                      </a:solidFill>
                      <a:prstDash val="solid"/>
                      <a:round/>
                      <a:headEnd len="sm" w="sm" type="none"/>
                      <a:tailEnd len="sm" w="sm" type="none"/>
                    </a:lnB>
                    <a:solidFill>
                      <a:srgbClr val="F1EAD1"/>
                    </a:solidFill>
                  </a:tcPr>
                </a:tc>
                <a:tc>
                  <a:txBody>
                    <a:bodyPr/>
                    <a:lstStyle/>
                    <a:p>
                      <a:pPr indent="0" lvl="0" marL="0" rtl="0" algn="l">
                        <a:lnSpc>
                          <a:spcPct val="90000"/>
                        </a:lnSpc>
                        <a:spcBef>
                          <a:spcPts val="0"/>
                        </a:spcBef>
                        <a:spcAft>
                          <a:spcPts val="0"/>
                        </a:spcAft>
                        <a:buClr>
                          <a:schemeClr val="dk1"/>
                        </a:buClr>
                        <a:buSzPts val="1100"/>
                        <a:buFont typeface="Arial"/>
                        <a:buNone/>
                      </a:pPr>
                      <a:r>
                        <a:rPr lang="en" sz="1900">
                          <a:solidFill>
                            <a:srgbClr val="374151"/>
                          </a:solidFill>
                          <a:latin typeface="Roboto"/>
                          <a:ea typeface="Roboto"/>
                          <a:cs typeface="Roboto"/>
                          <a:sym typeface="Roboto"/>
                        </a:rPr>
                        <a:t>decision-makers in the food industry, </a:t>
                      </a:r>
                      <a:endParaRPr sz="1900">
                        <a:solidFill>
                          <a:srgbClr val="374151"/>
                        </a:solidFill>
                        <a:latin typeface="Roboto"/>
                        <a:ea typeface="Roboto"/>
                        <a:cs typeface="Roboto"/>
                        <a:sym typeface="Roboto"/>
                      </a:endParaRPr>
                    </a:p>
                    <a:p>
                      <a:pPr indent="-349250" lvl="0" marL="457200" rtl="0" algn="l">
                        <a:lnSpc>
                          <a:spcPct val="90000"/>
                        </a:lnSpc>
                        <a:spcBef>
                          <a:spcPts val="1500"/>
                        </a:spcBef>
                        <a:spcAft>
                          <a:spcPts val="0"/>
                        </a:spcAft>
                        <a:buClr>
                          <a:srgbClr val="374151"/>
                        </a:buClr>
                        <a:buSzPts val="1900"/>
                        <a:buFont typeface="Roboto"/>
                        <a:buChar char="●"/>
                      </a:pPr>
                      <a:r>
                        <a:rPr lang="en" sz="1900">
                          <a:solidFill>
                            <a:srgbClr val="374151"/>
                          </a:solidFill>
                          <a:latin typeface="Roboto"/>
                          <a:ea typeface="Roboto"/>
                          <a:cs typeface="Roboto"/>
                          <a:sym typeface="Roboto"/>
                        </a:rPr>
                        <a:t>managers of large distribution center</a:t>
                      </a:r>
                      <a:endParaRPr sz="1900">
                        <a:solidFill>
                          <a:srgbClr val="374151"/>
                        </a:solidFill>
                        <a:latin typeface="Roboto"/>
                        <a:ea typeface="Roboto"/>
                        <a:cs typeface="Roboto"/>
                        <a:sym typeface="Roboto"/>
                      </a:endParaRPr>
                    </a:p>
                    <a:p>
                      <a:pPr indent="-349250" lvl="0" marL="457200" rtl="0" algn="l">
                        <a:lnSpc>
                          <a:spcPct val="90000"/>
                        </a:lnSpc>
                        <a:spcBef>
                          <a:spcPts val="0"/>
                        </a:spcBef>
                        <a:spcAft>
                          <a:spcPts val="0"/>
                        </a:spcAft>
                        <a:buClr>
                          <a:srgbClr val="374151"/>
                        </a:buClr>
                        <a:buSzPts val="1900"/>
                        <a:buFont typeface="Roboto"/>
                        <a:buChar char="●"/>
                      </a:pPr>
                      <a:r>
                        <a:rPr lang="en" sz="1900">
                          <a:solidFill>
                            <a:srgbClr val="374151"/>
                          </a:solidFill>
                          <a:latin typeface="Roboto"/>
                          <a:ea typeface="Roboto"/>
                          <a:cs typeface="Roboto"/>
                          <a:sym typeface="Roboto"/>
                        </a:rPr>
                        <a:t>heads of meal delivery services.</a:t>
                      </a:r>
                      <a:endParaRPr sz="1700">
                        <a:solidFill>
                          <a:srgbClr val="374151"/>
                        </a:solidFill>
                        <a:latin typeface="Roboto"/>
                        <a:ea typeface="Roboto"/>
                        <a:cs typeface="Roboto"/>
                        <a:sym typeface="Roboto"/>
                      </a:endParaRPr>
                    </a:p>
                  </a:txBody>
                  <a:tcPr marT="95250" marB="95250" marR="95250" marL="95250" anchor="ctr">
                    <a:lnL cap="flat" cmpd="sng" w="28575">
                      <a:solidFill>
                        <a:srgbClr val="097D4C"/>
                      </a:solidFill>
                      <a:prstDash val="solid"/>
                      <a:round/>
                      <a:headEnd len="sm" w="sm" type="none"/>
                      <a:tailEnd len="sm" w="sm" type="none"/>
                    </a:lnL>
                    <a:lnR cap="flat" cmpd="sng" w="28575">
                      <a:solidFill>
                        <a:srgbClr val="097D4C"/>
                      </a:solidFill>
                      <a:prstDash val="solid"/>
                      <a:round/>
                      <a:headEnd len="sm" w="sm" type="none"/>
                      <a:tailEnd len="sm" w="sm" type="none"/>
                    </a:lnR>
                    <a:lnT cap="flat" cmpd="sng" w="28575">
                      <a:solidFill>
                        <a:srgbClr val="097D4C"/>
                      </a:solidFill>
                      <a:prstDash val="solid"/>
                      <a:round/>
                      <a:headEnd len="sm" w="sm" type="none"/>
                      <a:tailEnd len="sm" w="sm" type="none"/>
                    </a:lnT>
                    <a:lnB cap="flat" cmpd="sng" w="28575">
                      <a:solidFill>
                        <a:srgbClr val="097D4C"/>
                      </a:solidFill>
                      <a:prstDash val="solid"/>
                      <a:round/>
                      <a:headEnd len="sm" w="sm" type="none"/>
                      <a:tailEnd len="sm" w="sm" type="none"/>
                    </a:lnB>
                    <a:solidFill>
                      <a:srgbClr val="F1EAD1"/>
                    </a:solidFill>
                  </a:tcPr>
                </a:tc>
              </a:tr>
              <a:tr h="1719625">
                <a:tc>
                  <a:txBody>
                    <a:bodyPr/>
                    <a:lstStyle/>
                    <a:p>
                      <a:pPr indent="0" lvl="0" marL="0" rtl="0" algn="l">
                        <a:lnSpc>
                          <a:spcPct val="133333"/>
                        </a:lnSpc>
                        <a:spcBef>
                          <a:spcPts val="1800"/>
                        </a:spcBef>
                        <a:spcAft>
                          <a:spcPts val="400"/>
                        </a:spcAft>
                        <a:buSzPts val="1100"/>
                        <a:buNone/>
                      </a:pPr>
                      <a:r>
                        <a:rPr b="1" lang="en" sz="2000">
                          <a:solidFill>
                            <a:schemeClr val="dk1"/>
                          </a:solidFill>
                          <a:latin typeface="Roboto"/>
                          <a:ea typeface="Roboto"/>
                          <a:cs typeface="Roboto"/>
                          <a:sym typeface="Roboto"/>
                        </a:rPr>
                        <a:t>User Goals</a:t>
                      </a:r>
                      <a:endParaRPr sz="1300">
                        <a:solidFill>
                          <a:srgbClr val="282204"/>
                        </a:solidFill>
                        <a:latin typeface="Franklin Gothic"/>
                        <a:ea typeface="Franklin Gothic"/>
                        <a:cs typeface="Franklin Gothic"/>
                        <a:sym typeface="Franklin Gothic"/>
                      </a:endParaRPr>
                    </a:p>
                  </a:txBody>
                  <a:tcPr marT="95250" marB="95250" marR="95250" marL="95250" anchor="ctr">
                    <a:lnL cap="flat" cmpd="sng" w="28575">
                      <a:solidFill>
                        <a:srgbClr val="097D4C"/>
                      </a:solidFill>
                      <a:prstDash val="solid"/>
                      <a:round/>
                      <a:headEnd len="sm" w="sm" type="none"/>
                      <a:tailEnd len="sm" w="sm" type="none"/>
                    </a:lnL>
                    <a:lnR cap="flat" cmpd="sng" w="28575">
                      <a:solidFill>
                        <a:srgbClr val="097D4C"/>
                      </a:solidFill>
                      <a:prstDash val="solid"/>
                      <a:round/>
                      <a:headEnd len="sm" w="sm" type="none"/>
                      <a:tailEnd len="sm" w="sm" type="none"/>
                    </a:lnR>
                    <a:lnT cap="flat" cmpd="sng" w="28575">
                      <a:solidFill>
                        <a:srgbClr val="097D4C"/>
                      </a:solidFill>
                      <a:prstDash val="solid"/>
                      <a:round/>
                      <a:headEnd len="sm" w="sm" type="none"/>
                      <a:tailEnd len="sm" w="sm" type="none"/>
                    </a:lnT>
                    <a:lnB cap="flat" cmpd="sng" w="28575">
                      <a:solidFill>
                        <a:srgbClr val="097D4C"/>
                      </a:solidFill>
                      <a:prstDash val="solid"/>
                      <a:round/>
                      <a:headEnd len="sm" w="sm" type="none"/>
                      <a:tailEnd len="sm" w="sm" type="none"/>
                    </a:lnB>
                    <a:solidFill>
                      <a:srgbClr val="F1EAD1"/>
                    </a:solidFill>
                  </a:tcPr>
                </a:tc>
                <a:tc>
                  <a:txBody>
                    <a:bodyPr/>
                    <a:lstStyle/>
                    <a:p>
                      <a:pPr indent="-336550" lvl="0" marL="457200" marR="0" rtl="0" algn="l">
                        <a:lnSpc>
                          <a:spcPct val="140000"/>
                        </a:lnSpc>
                        <a:spcBef>
                          <a:spcPts val="0"/>
                        </a:spcBef>
                        <a:spcAft>
                          <a:spcPts val="0"/>
                        </a:spcAft>
                        <a:buClr>
                          <a:srgbClr val="374151"/>
                        </a:buClr>
                        <a:buSzPts val="1700"/>
                        <a:buFont typeface="Roboto"/>
                        <a:buChar char="➔"/>
                      </a:pPr>
                      <a:r>
                        <a:rPr lang="en" sz="1700">
                          <a:solidFill>
                            <a:srgbClr val="374151"/>
                          </a:solidFill>
                          <a:latin typeface="Roboto"/>
                          <a:ea typeface="Roboto"/>
                          <a:cs typeface="Roboto"/>
                          <a:sym typeface="Roboto"/>
                        </a:rPr>
                        <a:t>manage inventory efficiently, </a:t>
                      </a:r>
                      <a:endParaRPr sz="1700">
                        <a:solidFill>
                          <a:srgbClr val="374151"/>
                        </a:solidFill>
                        <a:latin typeface="Roboto"/>
                        <a:ea typeface="Roboto"/>
                        <a:cs typeface="Roboto"/>
                        <a:sym typeface="Roboto"/>
                      </a:endParaRPr>
                    </a:p>
                    <a:p>
                      <a:pPr indent="0" lvl="0" marL="457200" marR="0" rtl="0" algn="l">
                        <a:lnSpc>
                          <a:spcPct val="140000"/>
                        </a:lnSpc>
                        <a:spcBef>
                          <a:spcPts val="0"/>
                        </a:spcBef>
                        <a:spcAft>
                          <a:spcPts val="0"/>
                        </a:spcAft>
                        <a:buNone/>
                      </a:pPr>
                      <a:r>
                        <a:rPr lang="en" sz="1700">
                          <a:solidFill>
                            <a:srgbClr val="374151"/>
                          </a:solidFill>
                          <a:latin typeface="Roboto"/>
                          <a:ea typeface="Roboto"/>
                          <a:cs typeface="Roboto"/>
                          <a:sym typeface="Roboto"/>
                        </a:rPr>
                        <a:t>particularly perishable goods, </a:t>
                      </a:r>
                      <a:endParaRPr sz="1700">
                        <a:solidFill>
                          <a:srgbClr val="374151"/>
                        </a:solidFill>
                        <a:latin typeface="Roboto"/>
                        <a:ea typeface="Roboto"/>
                        <a:cs typeface="Roboto"/>
                        <a:sym typeface="Roboto"/>
                      </a:endParaRPr>
                    </a:p>
                    <a:p>
                      <a:pPr indent="-336550" lvl="0" marL="457200" marR="0" rtl="0" algn="l">
                        <a:lnSpc>
                          <a:spcPct val="140000"/>
                        </a:lnSpc>
                        <a:spcBef>
                          <a:spcPts val="0"/>
                        </a:spcBef>
                        <a:spcAft>
                          <a:spcPts val="0"/>
                        </a:spcAft>
                        <a:buClr>
                          <a:srgbClr val="374151"/>
                        </a:buClr>
                        <a:buSzPts val="1700"/>
                        <a:buFont typeface="Roboto"/>
                        <a:buChar char="➔"/>
                      </a:pPr>
                      <a:r>
                        <a:rPr lang="en" sz="1700">
                          <a:solidFill>
                            <a:srgbClr val="374151"/>
                          </a:solidFill>
                          <a:latin typeface="Roboto"/>
                          <a:ea typeface="Roboto"/>
                          <a:cs typeface="Roboto"/>
                          <a:sym typeface="Roboto"/>
                        </a:rPr>
                        <a:t>optimize staffing levels </a:t>
                      </a:r>
                      <a:endParaRPr sz="1700">
                        <a:solidFill>
                          <a:srgbClr val="374151"/>
                        </a:solidFill>
                        <a:latin typeface="Roboto"/>
                        <a:ea typeface="Roboto"/>
                        <a:cs typeface="Roboto"/>
                        <a:sym typeface="Roboto"/>
                      </a:endParaRPr>
                    </a:p>
                    <a:p>
                      <a:pPr indent="0" lvl="0" marL="0" marR="0" rtl="0" algn="l">
                        <a:lnSpc>
                          <a:spcPct val="140000"/>
                        </a:lnSpc>
                        <a:spcBef>
                          <a:spcPts val="0"/>
                        </a:spcBef>
                        <a:spcAft>
                          <a:spcPts val="0"/>
                        </a:spcAft>
                        <a:buNone/>
                      </a:pPr>
                      <a:r>
                        <a:rPr lang="en" sz="1700">
                          <a:solidFill>
                            <a:srgbClr val="374151"/>
                          </a:solidFill>
                          <a:latin typeface="Roboto"/>
                          <a:ea typeface="Roboto"/>
                          <a:cs typeface="Roboto"/>
                          <a:sym typeface="Roboto"/>
                        </a:rPr>
                        <a:t> to meet customer demand without excess expenditure.</a:t>
                      </a:r>
                      <a:endParaRPr sz="1700">
                        <a:solidFill>
                          <a:srgbClr val="374151"/>
                        </a:solidFill>
                        <a:latin typeface="Roboto"/>
                        <a:ea typeface="Roboto"/>
                        <a:cs typeface="Roboto"/>
                        <a:sym typeface="Roboto"/>
                      </a:endParaRPr>
                    </a:p>
                    <a:p>
                      <a:pPr indent="0" lvl="0" marL="0" marR="0" rtl="0" algn="l">
                        <a:lnSpc>
                          <a:spcPct val="140000"/>
                        </a:lnSpc>
                        <a:spcBef>
                          <a:spcPts val="0"/>
                        </a:spcBef>
                        <a:spcAft>
                          <a:spcPts val="0"/>
                        </a:spcAft>
                        <a:buNone/>
                      </a:pPr>
                      <a:r>
                        <a:t/>
                      </a:r>
                      <a:endParaRPr sz="1200">
                        <a:solidFill>
                          <a:srgbClr val="374151"/>
                        </a:solidFill>
                        <a:latin typeface="Roboto"/>
                        <a:ea typeface="Roboto"/>
                        <a:cs typeface="Roboto"/>
                        <a:sym typeface="Roboto"/>
                      </a:endParaRPr>
                    </a:p>
                  </a:txBody>
                  <a:tcPr marT="95250" marB="95250" marR="95250" marL="95250" anchor="ctr">
                    <a:lnL cap="flat" cmpd="sng" w="28575">
                      <a:solidFill>
                        <a:srgbClr val="097D4C"/>
                      </a:solidFill>
                      <a:prstDash val="solid"/>
                      <a:round/>
                      <a:headEnd len="sm" w="sm" type="none"/>
                      <a:tailEnd len="sm" w="sm" type="none"/>
                    </a:lnL>
                    <a:lnR cap="flat" cmpd="sng" w="28575">
                      <a:solidFill>
                        <a:srgbClr val="097D4C"/>
                      </a:solidFill>
                      <a:prstDash val="solid"/>
                      <a:round/>
                      <a:headEnd len="sm" w="sm" type="none"/>
                      <a:tailEnd len="sm" w="sm" type="none"/>
                    </a:lnR>
                    <a:lnT cap="flat" cmpd="sng" w="28575">
                      <a:solidFill>
                        <a:srgbClr val="097D4C"/>
                      </a:solidFill>
                      <a:prstDash val="solid"/>
                      <a:round/>
                      <a:headEnd len="sm" w="sm" type="none"/>
                      <a:tailEnd len="sm" w="sm" type="none"/>
                    </a:lnT>
                    <a:lnB cap="flat" cmpd="sng" w="28575">
                      <a:solidFill>
                        <a:srgbClr val="097D4C"/>
                      </a:solidFill>
                      <a:prstDash val="solid"/>
                      <a:round/>
                      <a:headEnd len="sm" w="sm" type="none"/>
                      <a:tailEnd len="sm" w="sm" type="none"/>
                    </a:lnB>
                    <a:solidFill>
                      <a:srgbClr val="F1EAD1"/>
                    </a:solidFill>
                  </a:tcPr>
                </a:tc>
              </a:tr>
            </a:tbl>
          </a:graphicData>
        </a:graphic>
      </p:graphicFrame>
      <p:sp>
        <p:nvSpPr>
          <p:cNvPr id="587" name="Google Shape;587;p47"/>
          <p:cNvSpPr/>
          <p:nvPr/>
        </p:nvSpPr>
        <p:spPr>
          <a:xfrm>
            <a:off x="7343730" y="3757034"/>
            <a:ext cx="1435290" cy="1208253"/>
          </a:xfrm>
          <a:custGeom>
            <a:rect b="b" l="l" r="r" t="t"/>
            <a:pathLst>
              <a:path extrusionOk="0" h="2416507" w="2870580">
                <a:moveTo>
                  <a:pt x="0" y="0"/>
                </a:moveTo>
                <a:lnTo>
                  <a:pt x="2870580" y="0"/>
                </a:lnTo>
                <a:lnTo>
                  <a:pt x="2870580" y="2416506"/>
                </a:lnTo>
                <a:lnTo>
                  <a:pt x="0" y="2416506"/>
                </a:lnTo>
                <a:lnTo>
                  <a:pt x="0" y="0"/>
                </a:lnTo>
                <a:close/>
              </a:path>
            </a:pathLst>
          </a:custGeom>
          <a:blipFill rotWithShape="1">
            <a:blip r:embed="rId6">
              <a:alphaModFix/>
            </a:blip>
            <a:stretch>
              <a:fillRect b="0" l="0" r="0" t="0"/>
            </a:stretch>
          </a:blipFill>
          <a:ln>
            <a:noFill/>
          </a:ln>
        </p:spPr>
      </p:sp>
      <p:sp>
        <p:nvSpPr>
          <p:cNvPr id="588" name="Google Shape;588;p47"/>
          <p:cNvSpPr/>
          <p:nvPr/>
        </p:nvSpPr>
        <p:spPr>
          <a:xfrm rot="3029306">
            <a:off x="8643733" y="2251118"/>
            <a:ext cx="538334" cy="521511"/>
          </a:xfrm>
          <a:custGeom>
            <a:rect b="b" l="l" r="r" t="t"/>
            <a:pathLst>
              <a:path extrusionOk="0" h="1045049" w="1078761">
                <a:moveTo>
                  <a:pt x="0" y="0"/>
                </a:moveTo>
                <a:lnTo>
                  <a:pt x="1078761" y="0"/>
                </a:lnTo>
                <a:lnTo>
                  <a:pt x="1078761" y="1045049"/>
                </a:lnTo>
                <a:lnTo>
                  <a:pt x="0" y="1045049"/>
                </a:lnTo>
                <a:lnTo>
                  <a:pt x="0" y="0"/>
                </a:lnTo>
                <a:close/>
              </a:path>
            </a:pathLst>
          </a:custGeom>
          <a:blipFill rotWithShape="1">
            <a:blip r:embed="rId7">
              <a:alphaModFix/>
            </a:blip>
            <a:stretch>
              <a:fillRect b="0" l="0" r="0" t="0"/>
            </a:stretch>
          </a:blipFill>
          <a:ln>
            <a:noFill/>
          </a:ln>
        </p:spPr>
      </p:sp>
      <p:sp>
        <p:nvSpPr>
          <p:cNvPr id="589" name="Google Shape;589;p47"/>
          <p:cNvSpPr/>
          <p:nvPr/>
        </p:nvSpPr>
        <p:spPr>
          <a:xfrm rot="-448853">
            <a:off x="8407768" y="470946"/>
            <a:ext cx="1010236" cy="826556"/>
          </a:xfrm>
          <a:custGeom>
            <a:rect b="b" l="l" r="r" t="t"/>
            <a:pathLst>
              <a:path extrusionOk="0" h="1655598" w="2023509">
                <a:moveTo>
                  <a:pt x="0" y="0"/>
                </a:moveTo>
                <a:lnTo>
                  <a:pt x="2023509" y="0"/>
                </a:lnTo>
                <a:lnTo>
                  <a:pt x="2023509" y="1655598"/>
                </a:lnTo>
                <a:lnTo>
                  <a:pt x="0" y="1655598"/>
                </a:lnTo>
                <a:lnTo>
                  <a:pt x="0" y="0"/>
                </a:lnTo>
                <a:close/>
              </a:path>
            </a:pathLst>
          </a:custGeom>
          <a:blipFill rotWithShape="1">
            <a:blip r:embed="rId8">
              <a:alphaModFix/>
            </a:blip>
            <a:stretch>
              <a:fillRect b="0" l="0" r="0" t="0"/>
            </a:stretch>
          </a:blipFill>
          <a:ln>
            <a:noFill/>
          </a:ln>
        </p:spPr>
      </p:sp>
      <p:sp>
        <p:nvSpPr>
          <p:cNvPr id="590" name="Google Shape;590;p47"/>
          <p:cNvSpPr/>
          <p:nvPr/>
        </p:nvSpPr>
        <p:spPr>
          <a:xfrm rot="-937874">
            <a:off x="8266178" y="1556436"/>
            <a:ext cx="322679" cy="355081"/>
          </a:xfrm>
          <a:custGeom>
            <a:rect b="b" l="l" r="r" t="t"/>
            <a:pathLst>
              <a:path extrusionOk="0" h="708701" w="644032">
                <a:moveTo>
                  <a:pt x="0" y="0"/>
                </a:moveTo>
                <a:lnTo>
                  <a:pt x="644032" y="0"/>
                </a:lnTo>
                <a:lnTo>
                  <a:pt x="644032" y="708701"/>
                </a:lnTo>
                <a:lnTo>
                  <a:pt x="0" y="708701"/>
                </a:lnTo>
                <a:lnTo>
                  <a:pt x="0" y="0"/>
                </a:lnTo>
                <a:close/>
              </a:path>
            </a:pathLst>
          </a:custGeom>
          <a:blipFill rotWithShape="1">
            <a:blip r:embed="rId9">
              <a:alphaModFix/>
            </a:blip>
            <a:stretch>
              <a:fillRect b="0" l="0" r="0" t="0"/>
            </a:stretch>
          </a:blipFill>
          <a:ln>
            <a:noFill/>
          </a:ln>
        </p:spPr>
      </p:sp>
      <p:sp>
        <p:nvSpPr>
          <p:cNvPr id="591" name="Google Shape;591;p47"/>
          <p:cNvSpPr/>
          <p:nvPr/>
        </p:nvSpPr>
        <p:spPr>
          <a:xfrm rot="-3273732">
            <a:off x="419052" y="3969279"/>
            <a:ext cx="344682" cy="362346"/>
          </a:xfrm>
          <a:custGeom>
            <a:rect b="b" l="l" r="r" t="t"/>
            <a:pathLst>
              <a:path extrusionOk="0" h="724465" w="689148">
                <a:moveTo>
                  <a:pt x="0" y="0"/>
                </a:moveTo>
                <a:lnTo>
                  <a:pt x="689148" y="0"/>
                </a:lnTo>
                <a:lnTo>
                  <a:pt x="689148" y="724466"/>
                </a:lnTo>
                <a:lnTo>
                  <a:pt x="0" y="724466"/>
                </a:lnTo>
                <a:lnTo>
                  <a:pt x="0" y="0"/>
                </a:lnTo>
                <a:close/>
              </a:path>
            </a:pathLst>
          </a:custGeom>
          <a:blipFill rotWithShape="1">
            <a:blip r:embed="rId10">
              <a:alphaModFix/>
            </a:blip>
            <a:stretch>
              <a:fillRect b="0" l="0" r="0" t="0"/>
            </a:stretch>
          </a:blipFill>
          <a:ln>
            <a:noFill/>
          </a:ln>
        </p:spPr>
      </p:sp>
      <p:sp>
        <p:nvSpPr>
          <p:cNvPr id="592" name="Google Shape;592;p47"/>
          <p:cNvSpPr/>
          <p:nvPr/>
        </p:nvSpPr>
        <p:spPr>
          <a:xfrm rot="746126">
            <a:off x="40671" y="304931"/>
            <a:ext cx="430997" cy="417528"/>
          </a:xfrm>
          <a:custGeom>
            <a:rect b="b" l="l" r="r" t="t"/>
            <a:pathLst>
              <a:path extrusionOk="0" h="836375" w="863355">
                <a:moveTo>
                  <a:pt x="0" y="0"/>
                </a:moveTo>
                <a:lnTo>
                  <a:pt x="863356" y="0"/>
                </a:lnTo>
                <a:lnTo>
                  <a:pt x="863356" y="836376"/>
                </a:lnTo>
                <a:lnTo>
                  <a:pt x="0" y="836376"/>
                </a:lnTo>
                <a:lnTo>
                  <a:pt x="0" y="0"/>
                </a:lnTo>
                <a:close/>
              </a:path>
            </a:pathLst>
          </a:custGeom>
          <a:blipFill rotWithShape="1">
            <a:blip r:embed="rId7">
              <a:alphaModFix/>
            </a:blip>
            <a:stretch>
              <a:fillRect b="0" l="0" r="0" t="0"/>
            </a:stretch>
          </a:blipFill>
          <a:ln>
            <a:noFill/>
          </a:ln>
        </p:spPr>
      </p:sp>
      <p:sp>
        <p:nvSpPr>
          <p:cNvPr id="593" name="Google Shape;593;p47"/>
          <p:cNvSpPr/>
          <p:nvPr/>
        </p:nvSpPr>
        <p:spPr>
          <a:xfrm flipH="1">
            <a:off x="8484713" y="3078990"/>
            <a:ext cx="144937" cy="144574"/>
          </a:xfrm>
          <a:custGeom>
            <a:rect b="b" l="l" r="r" t="t"/>
            <a:pathLst>
              <a:path extrusionOk="0" h="289149" w="289874">
                <a:moveTo>
                  <a:pt x="289874" y="0"/>
                </a:moveTo>
                <a:lnTo>
                  <a:pt x="0" y="0"/>
                </a:lnTo>
                <a:lnTo>
                  <a:pt x="0" y="289149"/>
                </a:lnTo>
                <a:lnTo>
                  <a:pt x="289874" y="289149"/>
                </a:lnTo>
                <a:lnTo>
                  <a:pt x="289874" y="0"/>
                </a:lnTo>
                <a:close/>
              </a:path>
            </a:pathLst>
          </a:custGeom>
          <a:blipFill rotWithShape="1">
            <a:blip r:embed="rId11">
              <a:alphaModFix/>
            </a:blip>
            <a:stretch>
              <a:fillRect b="0" l="0" r="0" t="0"/>
            </a:stretch>
          </a:blipFill>
          <a:ln>
            <a:noFill/>
          </a:ln>
        </p:spPr>
      </p:sp>
      <p:sp>
        <p:nvSpPr>
          <p:cNvPr id="594" name="Google Shape;594;p47"/>
          <p:cNvSpPr/>
          <p:nvPr/>
        </p:nvSpPr>
        <p:spPr>
          <a:xfrm flipH="1" rot="-5141362">
            <a:off x="545352" y="895072"/>
            <a:ext cx="241318" cy="240715"/>
          </a:xfrm>
          <a:custGeom>
            <a:rect b="b" l="l" r="r" t="t"/>
            <a:pathLst>
              <a:path extrusionOk="0" h="482480" w="483689">
                <a:moveTo>
                  <a:pt x="483689" y="0"/>
                </a:moveTo>
                <a:lnTo>
                  <a:pt x="0" y="0"/>
                </a:lnTo>
                <a:lnTo>
                  <a:pt x="0" y="482480"/>
                </a:lnTo>
                <a:lnTo>
                  <a:pt x="483689" y="482480"/>
                </a:lnTo>
                <a:lnTo>
                  <a:pt x="483689" y="0"/>
                </a:lnTo>
                <a:close/>
              </a:path>
            </a:pathLst>
          </a:custGeom>
          <a:blipFill rotWithShape="1">
            <a:blip r:embed="rId11">
              <a:alphaModFix/>
            </a:blip>
            <a:stretch>
              <a:fillRect b="0" l="0" r="0" t="0"/>
            </a:stretch>
          </a:blipFill>
          <a:ln>
            <a:noFill/>
          </a:ln>
        </p:spPr>
      </p:sp>
      <p:sp>
        <p:nvSpPr>
          <p:cNvPr id="595" name="Google Shape;595;p47"/>
          <p:cNvSpPr txBox="1"/>
          <p:nvPr/>
        </p:nvSpPr>
        <p:spPr>
          <a:xfrm>
            <a:off x="1160905" y="418803"/>
            <a:ext cx="6822300" cy="554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 sz="3600">
                <a:solidFill>
                  <a:schemeClr val="dk1"/>
                </a:solidFill>
              </a:rPr>
              <a:t>Jobs to be Done </a:t>
            </a:r>
            <a:endParaRPr sz="3600"/>
          </a:p>
        </p:txBody>
      </p:sp>
      <p:sp>
        <p:nvSpPr>
          <p:cNvPr id="596" name="Google Shape;596;p47"/>
          <p:cNvSpPr txBox="1"/>
          <p:nvPr/>
        </p:nvSpPr>
        <p:spPr>
          <a:xfrm>
            <a:off x="3622345" y="4781074"/>
            <a:ext cx="1899300" cy="1386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900" u="sng" cap="none" strike="noStrike">
                <a:solidFill>
                  <a:schemeClr val="hlink"/>
                </a:solidFill>
                <a:latin typeface="Franklin Gothic"/>
                <a:ea typeface="Franklin Gothic"/>
                <a:cs typeface="Franklin Gothic"/>
                <a:sym typeface="Franklin Gothic"/>
                <a:hlinkClick/>
              </a:rPr>
              <a:t>&lt;</a:t>
            </a:r>
            <a:r>
              <a:rPr b="0" i="0" lang="en" sz="900" u="sng" cap="none" strike="noStrike">
                <a:solidFill>
                  <a:schemeClr val="hlink"/>
                </a:solidFill>
                <a:latin typeface="Franklin Gothic"/>
                <a:ea typeface="Franklin Gothic"/>
                <a:cs typeface="Franklin Gothic"/>
                <a:sym typeface="Franklin Gothic"/>
                <a:hlinkClick/>
              </a:rPr>
              <a:t> BACK TO </a:t>
            </a:r>
            <a:r>
              <a:rPr b="1" i="0" lang="en" sz="900" u="sng" cap="none" strike="noStrike">
                <a:solidFill>
                  <a:schemeClr val="hlink"/>
                </a:solidFill>
                <a:latin typeface="Franklin Gothic"/>
                <a:ea typeface="Franklin Gothic"/>
                <a:cs typeface="Franklin Gothic"/>
                <a:sym typeface="Franklin Gothic"/>
                <a:hlinkClick/>
              </a:rPr>
              <a:t>NAVIGATION PAGE</a:t>
            </a:r>
            <a:endParaRPr sz="700"/>
          </a:p>
        </p:txBody>
      </p:sp>
    </p:spTree>
  </p:cSld>
  <p:clrMapOvr>
    <a:masterClrMapping/>
  </p:clrMapOvr>
  <p:transition>
    <p:fade thruBlk="1"/>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4EAD"/>
        </a:solidFill>
      </p:bgPr>
    </p:bg>
    <p:spTree>
      <p:nvGrpSpPr>
        <p:cNvPr id="600" name="Shape 600"/>
        <p:cNvGrpSpPr/>
        <p:nvPr/>
      </p:nvGrpSpPr>
      <p:grpSpPr>
        <a:xfrm>
          <a:off x="0" y="0"/>
          <a:ext cx="0" cy="0"/>
          <a:chOff x="0" y="0"/>
          <a:chExt cx="0" cy="0"/>
        </a:xfrm>
      </p:grpSpPr>
      <p:sp>
        <p:nvSpPr>
          <p:cNvPr id="601" name="Google Shape;601;p48"/>
          <p:cNvSpPr/>
          <p:nvPr/>
        </p:nvSpPr>
        <p:spPr>
          <a:xfrm>
            <a:off x="6479950" y="106400"/>
            <a:ext cx="1791983" cy="1749713"/>
          </a:xfrm>
          <a:custGeom>
            <a:rect b="b" l="l" r="r" t="t"/>
            <a:pathLst>
              <a:path extrusionOk="0" h="6480419" w="6232985">
                <a:moveTo>
                  <a:pt x="0" y="0"/>
                </a:moveTo>
                <a:lnTo>
                  <a:pt x="6232985" y="0"/>
                </a:lnTo>
                <a:lnTo>
                  <a:pt x="6232985" y="6480419"/>
                </a:lnTo>
                <a:lnTo>
                  <a:pt x="0" y="6480419"/>
                </a:lnTo>
                <a:lnTo>
                  <a:pt x="0" y="0"/>
                </a:lnTo>
                <a:close/>
              </a:path>
            </a:pathLst>
          </a:custGeom>
          <a:blipFill rotWithShape="1">
            <a:blip r:embed="rId3">
              <a:alphaModFix/>
            </a:blip>
            <a:stretch>
              <a:fillRect b="0" l="0" r="0" t="0"/>
            </a:stretch>
          </a:blipFill>
          <a:ln>
            <a:noFill/>
          </a:ln>
        </p:spPr>
      </p:sp>
      <p:grpSp>
        <p:nvGrpSpPr>
          <p:cNvPr id="602" name="Google Shape;602;p48"/>
          <p:cNvGrpSpPr/>
          <p:nvPr/>
        </p:nvGrpSpPr>
        <p:grpSpPr>
          <a:xfrm>
            <a:off x="0" y="1306622"/>
            <a:ext cx="9143818" cy="3836816"/>
            <a:chOff x="0" y="-76200"/>
            <a:chExt cx="4816592" cy="1722631"/>
          </a:xfrm>
        </p:grpSpPr>
        <p:sp>
          <p:nvSpPr>
            <p:cNvPr id="603" name="Google Shape;603;p48"/>
            <p:cNvSpPr/>
            <p:nvPr/>
          </p:nvSpPr>
          <p:spPr>
            <a:xfrm>
              <a:off x="0" y="0"/>
              <a:ext cx="4816592" cy="1646431"/>
            </a:xfrm>
            <a:custGeom>
              <a:rect b="b" l="l" r="r" t="t"/>
              <a:pathLst>
                <a:path extrusionOk="0" h="1646431" w="4816592">
                  <a:moveTo>
                    <a:pt x="0" y="0"/>
                  </a:moveTo>
                  <a:lnTo>
                    <a:pt x="4816592" y="0"/>
                  </a:lnTo>
                  <a:lnTo>
                    <a:pt x="4816592" y="1646431"/>
                  </a:lnTo>
                  <a:lnTo>
                    <a:pt x="0" y="1646431"/>
                  </a:lnTo>
                  <a:close/>
                </a:path>
              </a:pathLst>
            </a:custGeom>
            <a:solidFill>
              <a:srgbClr val="F1EAD1"/>
            </a:solidFill>
            <a:ln>
              <a:noFill/>
            </a:ln>
          </p:spPr>
        </p:sp>
        <p:sp>
          <p:nvSpPr>
            <p:cNvPr id="604" name="Google Shape;604;p48"/>
            <p:cNvSpPr txBox="1"/>
            <p:nvPr/>
          </p:nvSpPr>
          <p:spPr>
            <a:xfrm>
              <a:off x="0" y="-76200"/>
              <a:ext cx="4816500" cy="1722600"/>
            </a:xfrm>
            <a:prstGeom prst="rect">
              <a:avLst/>
            </a:prstGeom>
            <a:noFill/>
            <a:ln>
              <a:noFill/>
            </a:ln>
          </p:spPr>
          <p:txBody>
            <a:bodyPr anchorCtr="0" anchor="ctr" bIns="25400" lIns="25400" spcFirstLastPara="1" rIns="25400" wrap="square" tIns="25400">
              <a:noAutofit/>
            </a:bodyPr>
            <a:lstStyle/>
            <a:p>
              <a:pPr indent="0" lvl="0" marL="0" marR="0" rtl="0" algn="ctr">
                <a:lnSpc>
                  <a:spcPct val="17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05" name="Google Shape;605;p48"/>
          <p:cNvGrpSpPr/>
          <p:nvPr/>
        </p:nvGrpSpPr>
        <p:grpSpPr>
          <a:xfrm>
            <a:off x="6826251" y="1663223"/>
            <a:ext cx="1123422" cy="267803"/>
            <a:chOff x="0" y="-67125"/>
            <a:chExt cx="709500" cy="163924"/>
          </a:xfrm>
        </p:grpSpPr>
        <p:sp>
          <p:nvSpPr>
            <p:cNvPr id="606" name="Google Shape;606;p48"/>
            <p:cNvSpPr/>
            <p:nvPr/>
          </p:nvSpPr>
          <p:spPr>
            <a:xfrm>
              <a:off x="0" y="0"/>
              <a:ext cx="709500" cy="96799"/>
            </a:xfrm>
            <a:custGeom>
              <a:rect b="b" l="l" r="r" t="t"/>
              <a:pathLst>
                <a:path extrusionOk="0" h="96799" w="709500">
                  <a:moveTo>
                    <a:pt x="354750" y="0"/>
                  </a:moveTo>
                  <a:cubicBezTo>
                    <a:pt x="158827" y="0"/>
                    <a:pt x="0" y="21669"/>
                    <a:pt x="0" y="48399"/>
                  </a:cubicBezTo>
                  <a:cubicBezTo>
                    <a:pt x="0" y="75129"/>
                    <a:pt x="158827" y="96799"/>
                    <a:pt x="354750" y="96799"/>
                  </a:cubicBezTo>
                  <a:cubicBezTo>
                    <a:pt x="550673" y="96799"/>
                    <a:pt x="709500" y="75129"/>
                    <a:pt x="709500" y="48399"/>
                  </a:cubicBezTo>
                  <a:cubicBezTo>
                    <a:pt x="709500" y="21669"/>
                    <a:pt x="550673" y="0"/>
                    <a:pt x="354750" y="0"/>
                  </a:cubicBezTo>
                  <a:close/>
                </a:path>
              </a:pathLst>
            </a:custGeom>
            <a:solidFill>
              <a:srgbClr val="004EA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07" name="Google Shape;607;p48"/>
            <p:cNvSpPr txBox="1"/>
            <p:nvPr/>
          </p:nvSpPr>
          <p:spPr>
            <a:xfrm>
              <a:off x="66516" y="-67125"/>
              <a:ext cx="576600" cy="154800"/>
            </a:xfrm>
            <a:prstGeom prst="rect">
              <a:avLst/>
            </a:prstGeom>
            <a:noFill/>
            <a:ln>
              <a:noFill/>
            </a:ln>
          </p:spPr>
          <p:txBody>
            <a:bodyPr anchorCtr="0" anchor="ctr" bIns="25400" lIns="25400" spcFirstLastPara="1" rIns="25400" wrap="square" tIns="25400">
              <a:noAutofit/>
            </a:bodyPr>
            <a:lstStyle/>
            <a:p>
              <a:pPr indent="0" lvl="0" marL="0" marR="0" rtl="0" algn="ctr">
                <a:lnSpc>
                  <a:spcPct val="17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08" name="Google Shape;608;p48"/>
          <p:cNvSpPr/>
          <p:nvPr/>
        </p:nvSpPr>
        <p:spPr>
          <a:xfrm>
            <a:off x="6466225" y="64225"/>
            <a:ext cx="1729653" cy="1846919"/>
          </a:xfrm>
          <a:custGeom>
            <a:rect b="b" l="l" r="r" t="t"/>
            <a:pathLst>
              <a:path extrusionOk="0" h="6480419" w="6232985">
                <a:moveTo>
                  <a:pt x="0" y="0"/>
                </a:moveTo>
                <a:lnTo>
                  <a:pt x="6232985" y="0"/>
                </a:lnTo>
                <a:lnTo>
                  <a:pt x="6232985" y="6480419"/>
                </a:lnTo>
                <a:lnTo>
                  <a:pt x="0" y="6480419"/>
                </a:lnTo>
                <a:lnTo>
                  <a:pt x="0" y="0"/>
                </a:lnTo>
                <a:close/>
              </a:path>
            </a:pathLst>
          </a:custGeom>
          <a:blipFill rotWithShape="1">
            <a:blip r:embed="rId4">
              <a:alphaModFix/>
            </a:blip>
            <a:stretch>
              <a:fillRect b="0" l="0" r="0" t="0"/>
            </a:stretch>
          </a:blipFill>
          <a:ln>
            <a:noFill/>
          </a:ln>
        </p:spPr>
      </p:sp>
      <p:sp>
        <p:nvSpPr>
          <p:cNvPr id="609" name="Google Shape;609;p48"/>
          <p:cNvSpPr txBox="1"/>
          <p:nvPr/>
        </p:nvSpPr>
        <p:spPr>
          <a:xfrm>
            <a:off x="145550" y="572025"/>
            <a:ext cx="6490800" cy="831300"/>
          </a:xfrm>
          <a:prstGeom prst="rect">
            <a:avLst/>
          </a:prstGeom>
          <a:noFill/>
          <a:ln>
            <a:noFill/>
          </a:ln>
        </p:spPr>
        <p:txBody>
          <a:bodyPr anchorCtr="0" anchor="t" bIns="0" lIns="0" spcFirstLastPara="1" rIns="0" wrap="square" tIns="0">
            <a:spAutoFit/>
          </a:bodyPr>
          <a:lstStyle/>
          <a:p>
            <a:pPr indent="0" lvl="0" marL="0" marR="0" rtl="0" algn="l">
              <a:lnSpc>
                <a:spcPct val="89998"/>
              </a:lnSpc>
              <a:spcBef>
                <a:spcPts val="0"/>
              </a:spcBef>
              <a:spcAft>
                <a:spcPts val="0"/>
              </a:spcAft>
              <a:buNone/>
            </a:pPr>
            <a:r>
              <a:rPr lang="en" sz="3000">
                <a:solidFill>
                  <a:srgbClr val="F1EAD1"/>
                </a:solidFill>
              </a:rPr>
              <a:t>Market Insights &amp; Predictive Impact: Key Hypotheses</a:t>
            </a:r>
            <a:endParaRPr sz="3000">
              <a:solidFill>
                <a:srgbClr val="F1EAD1"/>
              </a:solidFill>
            </a:endParaRPr>
          </a:p>
        </p:txBody>
      </p:sp>
      <p:sp>
        <p:nvSpPr>
          <p:cNvPr id="610" name="Google Shape;610;p48"/>
          <p:cNvSpPr txBox="1"/>
          <p:nvPr/>
        </p:nvSpPr>
        <p:spPr>
          <a:xfrm>
            <a:off x="1102601" y="1954135"/>
            <a:ext cx="7870500" cy="2310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 sz="1500">
                <a:solidFill>
                  <a:srgbClr val="004EAD"/>
                </a:solidFill>
              </a:rPr>
              <a:t>Hypotheses Underlying the </a:t>
            </a:r>
            <a:r>
              <a:rPr b="1" lang="en" sz="1500">
                <a:solidFill>
                  <a:srgbClr val="004EAD"/>
                </a:solidFill>
              </a:rPr>
              <a:t>Idea</a:t>
            </a:r>
            <a:endParaRPr b="1" sz="700"/>
          </a:p>
        </p:txBody>
      </p:sp>
      <p:sp>
        <p:nvSpPr>
          <p:cNvPr id="611" name="Google Shape;611;p48"/>
          <p:cNvSpPr txBox="1"/>
          <p:nvPr/>
        </p:nvSpPr>
        <p:spPr>
          <a:xfrm>
            <a:off x="976875" y="2335089"/>
            <a:ext cx="7870500" cy="2706000"/>
          </a:xfrm>
          <a:prstGeom prst="rect">
            <a:avLst/>
          </a:prstGeom>
          <a:noFill/>
          <a:ln>
            <a:noFill/>
          </a:ln>
        </p:spPr>
        <p:txBody>
          <a:bodyPr anchorCtr="0" anchor="t" bIns="0" lIns="0" spcFirstLastPara="1" rIns="0" wrap="square" tIns="0">
            <a:spAutoFit/>
          </a:bodyPr>
          <a:lstStyle/>
          <a:p>
            <a:pPr indent="-317500" lvl="0" marL="457200" rtl="0" algn="l">
              <a:lnSpc>
                <a:spcPct val="130000"/>
              </a:lnSpc>
              <a:spcBef>
                <a:spcPts val="0"/>
              </a:spcBef>
              <a:spcAft>
                <a:spcPts val="0"/>
              </a:spcAft>
              <a:buClr>
                <a:srgbClr val="004EAD"/>
              </a:buClr>
              <a:buSzPts val="1400"/>
              <a:buFont typeface="Franklin Gothic"/>
              <a:buChar char="●"/>
            </a:pPr>
            <a:r>
              <a:rPr lang="en">
                <a:solidFill>
                  <a:srgbClr val="004EAD"/>
                </a:solidFill>
                <a:latin typeface="Franklin Gothic"/>
                <a:ea typeface="Franklin Gothic"/>
                <a:cs typeface="Franklin Gothic"/>
                <a:sym typeface="Franklin Gothic"/>
              </a:rPr>
              <a:t>H1: Food waste and scheduling issues stem from unpredictable order volumes.</a:t>
            </a:r>
            <a:endParaRPr>
              <a:solidFill>
                <a:srgbClr val="004EAD"/>
              </a:solidFill>
              <a:latin typeface="Franklin Gothic"/>
              <a:ea typeface="Franklin Gothic"/>
              <a:cs typeface="Franklin Gothic"/>
              <a:sym typeface="Franklin Gothic"/>
            </a:endParaRPr>
          </a:p>
          <a:p>
            <a:pPr indent="-317500" lvl="0" marL="457200" rtl="0" algn="l">
              <a:lnSpc>
                <a:spcPct val="130000"/>
              </a:lnSpc>
              <a:spcBef>
                <a:spcPts val="0"/>
              </a:spcBef>
              <a:spcAft>
                <a:spcPts val="0"/>
              </a:spcAft>
              <a:buClr>
                <a:srgbClr val="004EAD"/>
              </a:buClr>
              <a:buSzPts val="1400"/>
              <a:buFont typeface="Franklin Gothic"/>
              <a:buChar char="●"/>
            </a:pPr>
            <a:r>
              <a:rPr lang="en">
                <a:solidFill>
                  <a:srgbClr val="004EAD"/>
                </a:solidFill>
                <a:latin typeface="Franklin Gothic"/>
                <a:ea typeface="Franklin Gothic"/>
                <a:cs typeface="Franklin Gothic"/>
                <a:sym typeface="Franklin Gothic"/>
              </a:rPr>
              <a:t>H2: Historical data analysis improves order volume prediction accuracy.</a:t>
            </a:r>
            <a:endParaRPr>
              <a:solidFill>
                <a:srgbClr val="004EAD"/>
              </a:solidFill>
              <a:latin typeface="Franklin Gothic"/>
              <a:ea typeface="Franklin Gothic"/>
              <a:cs typeface="Franklin Gothic"/>
              <a:sym typeface="Franklin Gothic"/>
            </a:endParaRPr>
          </a:p>
          <a:p>
            <a:pPr indent="-317500" lvl="0" marL="457200" rtl="0" algn="l">
              <a:lnSpc>
                <a:spcPct val="130000"/>
              </a:lnSpc>
              <a:spcBef>
                <a:spcPts val="0"/>
              </a:spcBef>
              <a:spcAft>
                <a:spcPts val="0"/>
              </a:spcAft>
              <a:buClr>
                <a:srgbClr val="004EAD"/>
              </a:buClr>
              <a:buSzPts val="1400"/>
              <a:buFont typeface="Franklin Gothic"/>
              <a:buChar char="●"/>
            </a:pPr>
            <a:r>
              <a:rPr lang="en">
                <a:solidFill>
                  <a:srgbClr val="004EAD"/>
                </a:solidFill>
                <a:latin typeface="Franklin Gothic"/>
                <a:ea typeface="Franklin Gothic"/>
                <a:cs typeface="Franklin Gothic"/>
                <a:sym typeface="Franklin Gothic"/>
              </a:rPr>
              <a:t>H3: A niche tool can offer bespoke solutions for food preparation challenges.</a:t>
            </a:r>
            <a:endParaRPr>
              <a:solidFill>
                <a:srgbClr val="004EAD"/>
              </a:solidFill>
              <a:latin typeface="Franklin Gothic"/>
              <a:ea typeface="Franklin Gothic"/>
              <a:cs typeface="Franklin Gothic"/>
              <a:sym typeface="Franklin Gothic"/>
            </a:endParaRPr>
          </a:p>
          <a:p>
            <a:pPr indent="-317500" lvl="0" marL="457200" rtl="0" algn="l">
              <a:lnSpc>
                <a:spcPct val="130000"/>
              </a:lnSpc>
              <a:spcBef>
                <a:spcPts val="0"/>
              </a:spcBef>
              <a:spcAft>
                <a:spcPts val="0"/>
              </a:spcAft>
              <a:buClr>
                <a:srgbClr val="004EAD"/>
              </a:buClr>
              <a:buSzPts val="1400"/>
              <a:buFont typeface="Franklin Gothic"/>
              <a:buChar char="●"/>
            </a:pPr>
            <a:r>
              <a:rPr lang="en">
                <a:solidFill>
                  <a:srgbClr val="004EAD"/>
                </a:solidFill>
                <a:latin typeface="Franklin Gothic"/>
                <a:ea typeface="Franklin Gothic"/>
                <a:cs typeface="Franklin Gothic"/>
                <a:sym typeface="Franklin Gothic"/>
              </a:rPr>
              <a:t>H4: Predictive insights will enhance planning and efficiency, yielding ROI.</a:t>
            </a:r>
            <a:endParaRPr>
              <a:solidFill>
                <a:srgbClr val="004EAD"/>
              </a:solidFill>
              <a:latin typeface="Franklin Gothic"/>
              <a:ea typeface="Franklin Gothic"/>
              <a:cs typeface="Franklin Gothic"/>
              <a:sym typeface="Franklin Gothic"/>
            </a:endParaRPr>
          </a:p>
          <a:p>
            <a:pPr indent="-317500" lvl="0" marL="457200" rtl="0" algn="l">
              <a:lnSpc>
                <a:spcPct val="130000"/>
              </a:lnSpc>
              <a:spcBef>
                <a:spcPts val="0"/>
              </a:spcBef>
              <a:spcAft>
                <a:spcPts val="0"/>
              </a:spcAft>
              <a:buClr>
                <a:srgbClr val="004EAD"/>
              </a:buClr>
              <a:buSzPts val="1400"/>
              <a:buFont typeface="Franklin Gothic"/>
              <a:buChar char="●"/>
            </a:pPr>
            <a:r>
              <a:rPr lang="en">
                <a:solidFill>
                  <a:srgbClr val="004EAD"/>
                </a:solidFill>
                <a:latin typeface="Franklin Gothic"/>
                <a:ea typeface="Franklin Gothic"/>
                <a:cs typeface="Franklin Gothic"/>
                <a:sym typeface="Franklin Gothic"/>
              </a:rPr>
              <a:t>H5: Tool adoption relies on user-friendliness and system integration ease.</a:t>
            </a:r>
            <a:endParaRPr>
              <a:solidFill>
                <a:srgbClr val="004EAD"/>
              </a:solidFill>
              <a:latin typeface="Franklin Gothic"/>
              <a:ea typeface="Franklin Gothic"/>
              <a:cs typeface="Franklin Gothic"/>
              <a:sym typeface="Franklin Gothic"/>
            </a:endParaRPr>
          </a:p>
          <a:p>
            <a:pPr indent="-317500" lvl="0" marL="457200" rtl="0" algn="l">
              <a:lnSpc>
                <a:spcPct val="130000"/>
              </a:lnSpc>
              <a:spcBef>
                <a:spcPts val="0"/>
              </a:spcBef>
              <a:spcAft>
                <a:spcPts val="0"/>
              </a:spcAft>
              <a:buClr>
                <a:srgbClr val="004EAD"/>
              </a:buClr>
              <a:buSzPts val="1400"/>
              <a:buFont typeface="Franklin Gothic"/>
              <a:buChar char="●"/>
            </a:pPr>
            <a:r>
              <a:rPr lang="en">
                <a:solidFill>
                  <a:srgbClr val="004EAD"/>
                </a:solidFill>
                <a:latin typeface="Franklin Gothic"/>
                <a:ea typeface="Franklin Gothic"/>
                <a:cs typeface="Franklin Gothic"/>
                <a:sym typeface="Franklin Gothic"/>
              </a:rPr>
              <a:t>H6: The tool will respect data privacy laws, ensuring responsible use of historical order data.</a:t>
            </a:r>
            <a:endParaRPr>
              <a:solidFill>
                <a:srgbClr val="004EAD"/>
              </a:solidFill>
              <a:latin typeface="Franklin Gothic"/>
              <a:ea typeface="Franklin Gothic"/>
              <a:cs typeface="Franklin Gothic"/>
              <a:sym typeface="Franklin Gothic"/>
            </a:endParaRPr>
          </a:p>
          <a:p>
            <a:pPr indent="-317500" lvl="0" marL="457200" rtl="0" algn="l">
              <a:lnSpc>
                <a:spcPct val="130000"/>
              </a:lnSpc>
              <a:spcBef>
                <a:spcPts val="0"/>
              </a:spcBef>
              <a:spcAft>
                <a:spcPts val="0"/>
              </a:spcAft>
              <a:buClr>
                <a:srgbClr val="004EAD"/>
              </a:buClr>
              <a:buSzPts val="1400"/>
              <a:buFont typeface="Franklin Gothic"/>
              <a:buChar char="●"/>
            </a:pPr>
            <a:r>
              <a:rPr lang="en">
                <a:solidFill>
                  <a:srgbClr val="004EAD"/>
                </a:solidFill>
                <a:latin typeface="Franklin Gothic"/>
                <a:ea typeface="Franklin Gothic"/>
                <a:cs typeface="Franklin Gothic"/>
                <a:sym typeface="Franklin Gothic"/>
              </a:rPr>
              <a:t>H7: Strong security and regulatory compliance will safeguard data, building user trust.</a:t>
            </a:r>
            <a:endParaRPr>
              <a:solidFill>
                <a:srgbClr val="004EAD"/>
              </a:solidFill>
              <a:latin typeface="Franklin Gothic"/>
              <a:ea typeface="Franklin Gothic"/>
              <a:cs typeface="Franklin Gothic"/>
              <a:sym typeface="Franklin Gothic"/>
            </a:endParaRPr>
          </a:p>
          <a:p>
            <a:pPr indent="-317500" lvl="0" marL="457200" rtl="0" algn="l">
              <a:lnSpc>
                <a:spcPct val="130000"/>
              </a:lnSpc>
              <a:spcBef>
                <a:spcPts val="0"/>
              </a:spcBef>
              <a:spcAft>
                <a:spcPts val="0"/>
              </a:spcAft>
              <a:buClr>
                <a:srgbClr val="004EAD"/>
              </a:buClr>
              <a:buSzPts val="1400"/>
              <a:buFont typeface="Franklin Gothic"/>
              <a:buChar char="●"/>
            </a:pPr>
            <a:r>
              <a:rPr lang="en">
                <a:solidFill>
                  <a:srgbClr val="004EAD"/>
                </a:solidFill>
                <a:latin typeface="Franklin Gothic"/>
                <a:ea typeface="Franklin Gothic"/>
                <a:cs typeface="Franklin Gothic"/>
                <a:sym typeface="Franklin Gothic"/>
              </a:rPr>
              <a:t>H8: The tool's staff scheduling features will comply with regional labor laws, considering varying predictive scheduling allowances.</a:t>
            </a:r>
            <a:endParaRPr>
              <a:solidFill>
                <a:srgbClr val="004EAD"/>
              </a:solidFill>
              <a:latin typeface="Franklin Gothic"/>
              <a:ea typeface="Franklin Gothic"/>
              <a:cs typeface="Franklin Gothic"/>
              <a:sym typeface="Franklin Gothic"/>
            </a:endParaRPr>
          </a:p>
          <a:p>
            <a:pPr indent="0" lvl="0" marL="0" marR="0" rtl="0" algn="l">
              <a:lnSpc>
                <a:spcPct val="130000"/>
              </a:lnSpc>
              <a:spcBef>
                <a:spcPts val="0"/>
              </a:spcBef>
              <a:spcAft>
                <a:spcPts val="0"/>
              </a:spcAft>
              <a:buNone/>
            </a:pPr>
            <a:r>
              <a:t/>
            </a:r>
            <a:endParaRPr sz="1200">
              <a:solidFill>
                <a:srgbClr val="004EAD"/>
              </a:solidFill>
              <a:latin typeface="Franklin Gothic"/>
              <a:ea typeface="Franklin Gothic"/>
              <a:cs typeface="Franklin Gothic"/>
              <a:sym typeface="Franklin Gothic"/>
            </a:endParaRPr>
          </a:p>
        </p:txBody>
      </p:sp>
      <p:sp>
        <p:nvSpPr>
          <p:cNvPr id="612" name="Google Shape;612;p48"/>
          <p:cNvSpPr/>
          <p:nvPr/>
        </p:nvSpPr>
        <p:spPr>
          <a:xfrm>
            <a:off x="434691" y="1954136"/>
            <a:ext cx="466108" cy="613300"/>
          </a:xfrm>
          <a:custGeom>
            <a:rect b="b" l="l" r="r" t="t"/>
            <a:pathLst>
              <a:path extrusionOk="0" h="1226600" w="932216">
                <a:moveTo>
                  <a:pt x="0" y="0"/>
                </a:moveTo>
                <a:lnTo>
                  <a:pt x="932216" y="0"/>
                </a:lnTo>
                <a:lnTo>
                  <a:pt x="932216" y="1226600"/>
                </a:lnTo>
                <a:lnTo>
                  <a:pt x="0" y="1226600"/>
                </a:lnTo>
                <a:lnTo>
                  <a:pt x="0" y="0"/>
                </a:lnTo>
                <a:close/>
              </a:path>
            </a:pathLst>
          </a:custGeom>
          <a:blipFill rotWithShape="1">
            <a:blip r:embed="rId5">
              <a:alphaModFix/>
            </a:blip>
            <a:stretch>
              <a:fillRect b="0" l="0" r="0" t="0"/>
            </a:stretch>
          </a:blipFill>
          <a:ln>
            <a:noFill/>
          </a:ln>
        </p:spPr>
      </p:sp>
      <p:sp>
        <p:nvSpPr>
          <p:cNvPr id="613" name="Google Shape;613;p48"/>
          <p:cNvSpPr/>
          <p:nvPr/>
        </p:nvSpPr>
        <p:spPr>
          <a:xfrm rot="746126">
            <a:off x="6264587" y="222598"/>
            <a:ext cx="430997" cy="417528"/>
          </a:xfrm>
          <a:custGeom>
            <a:rect b="b" l="l" r="r" t="t"/>
            <a:pathLst>
              <a:path extrusionOk="0" h="836375" w="863355">
                <a:moveTo>
                  <a:pt x="0" y="0"/>
                </a:moveTo>
                <a:lnTo>
                  <a:pt x="863355" y="0"/>
                </a:lnTo>
                <a:lnTo>
                  <a:pt x="863355" y="836375"/>
                </a:lnTo>
                <a:lnTo>
                  <a:pt x="0" y="836375"/>
                </a:lnTo>
                <a:lnTo>
                  <a:pt x="0" y="0"/>
                </a:lnTo>
                <a:close/>
              </a:path>
            </a:pathLst>
          </a:custGeom>
          <a:blipFill rotWithShape="1">
            <a:blip r:embed="rId6">
              <a:alphaModFix/>
            </a:blip>
            <a:stretch>
              <a:fillRect b="0" l="0" r="0" t="0"/>
            </a:stretch>
          </a:blipFill>
          <a:ln>
            <a:noFill/>
          </a:ln>
        </p:spPr>
      </p:sp>
      <p:sp>
        <p:nvSpPr>
          <p:cNvPr id="614" name="Google Shape;614;p48"/>
          <p:cNvSpPr/>
          <p:nvPr/>
        </p:nvSpPr>
        <p:spPr>
          <a:xfrm rot="-937874">
            <a:off x="8494701" y="526024"/>
            <a:ext cx="270802" cy="297994"/>
          </a:xfrm>
          <a:custGeom>
            <a:rect b="b" l="l" r="r" t="t"/>
            <a:pathLst>
              <a:path extrusionOk="0" h="594762" w="540490">
                <a:moveTo>
                  <a:pt x="0" y="0"/>
                </a:moveTo>
                <a:lnTo>
                  <a:pt x="540490" y="0"/>
                </a:lnTo>
                <a:lnTo>
                  <a:pt x="540490" y="594762"/>
                </a:lnTo>
                <a:lnTo>
                  <a:pt x="0" y="594762"/>
                </a:lnTo>
                <a:lnTo>
                  <a:pt x="0" y="0"/>
                </a:lnTo>
                <a:close/>
              </a:path>
            </a:pathLst>
          </a:custGeom>
          <a:blipFill rotWithShape="1">
            <a:blip r:embed="rId7">
              <a:alphaModFix/>
            </a:blip>
            <a:stretch>
              <a:fillRect b="0" l="0" r="0" t="0"/>
            </a:stretch>
          </a:blipFill>
          <a:ln>
            <a:noFill/>
          </a:ln>
        </p:spPr>
      </p:sp>
      <p:sp>
        <p:nvSpPr>
          <p:cNvPr id="615" name="Google Shape;615;p48"/>
          <p:cNvSpPr/>
          <p:nvPr/>
        </p:nvSpPr>
        <p:spPr>
          <a:xfrm flipH="1" rot="4277559">
            <a:off x="4932182" y="1450531"/>
            <a:ext cx="211352" cy="210824"/>
          </a:xfrm>
          <a:custGeom>
            <a:rect b="b" l="l" r="r" t="t"/>
            <a:pathLst>
              <a:path extrusionOk="0" h="422616" w="423675">
                <a:moveTo>
                  <a:pt x="423674" y="0"/>
                </a:moveTo>
                <a:lnTo>
                  <a:pt x="0" y="0"/>
                </a:lnTo>
                <a:lnTo>
                  <a:pt x="0" y="422616"/>
                </a:lnTo>
                <a:lnTo>
                  <a:pt x="423674" y="422616"/>
                </a:lnTo>
                <a:lnTo>
                  <a:pt x="423674" y="0"/>
                </a:lnTo>
                <a:close/>
              </a:path>
            </a:pathLst>
          </a:custGeom>
          <a:blipFill rotWithShape="1">
            <a:blip r:embed="rId8">
              <a:alphaModFix/>
            </a:blip>
            <a:stretch>
              <a:fillRect b="0" l="0" r="0" t="0"/>
            </a:stretch>
          </a:blipFill>
          <a:ln>
            <a:noFill/>
          </a:ln>
        </p:spPr>
      </p:sp>
      <p:sp>
        <p:nvSpPr>
          <p:cNvPr id="616" name="Google Shape;616;p48"/>
          <p:cNvSpPr/>
          <p:nvPr/>
        </p:nvSpPr>
        <p:spPr>
          <a:xfrm rot="9421637">
            <a:off x="2972776" y="996180"/>
            <a:ext cx="145389" cy="293715"/>
          </a:xfrm>
          <a:custGeom>
            <a:rect b="b" l="l" r="r" t="t"/>
            <a:pathLst>
              <a:path extrusionOk="0" h="587871" w="290996">
                <a:moveTo>
                  <a:pt x="0" y="0"/>
                </a:moveTo>
                <a:lnTo>
                  <a:pt x="290997" y="0"/>
                </a:lnTo>
                <a:lnTo>
                  <a:pt x="290997" y="587871"/>
                </a:lnTo>
                <a:lnTo>
                  <a:pt x="0" y="587871"/>
                </a:lnTo>
                <a:lnTo>
                  <a:pt x="0" y="0"/>
                </a:lnTo>
                <a:close/>
              </a:path>
            </a:pathLst>
          </a:custGeom>
          <a:blipFill rotWithShape="1">
            <a:blip r:embed="rId9">
              <a:alphaModFix/>
            </a:blip>
            <a:stretch>
              <a:fillRect b="0" l="0" r="0" t="0"/>
            </a:stretch>
          </a:blipFill>
          <a:ln>
            <a:noFill/>
          </a:ln>
        </p:spPr>
      </p:sp>
    </p:spTree>
  </p:cSld>
  <p:clrMapOvr>
    <a:masterClrMapping/>
  </p:clrMapOvr>
  <p:transition>
    <p:push/>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4EAD"/>
        </a:solidFill>
      </p:bgPr>
    </p:bg>
    <p:spTree>
      <p:nvGrpSpPr>
        <p:cNvPr id="620" name="Shape 620"/>
        <p:cNvGrpSpPr/>
        <p:nvPr/>
      </p:nvGrpSpPr>
      <p:grpSpPr>
        <a:xfrm>
          <a:off x="0" y="0"/>
          <a:ext cx="0" cy="0"/>
          <a:chOff x="0" y="0"/>
          <a:chExt cx="0" cy="0"/>
        </a:xfrm>
      </p:grpSpPr>
      <p:sp>
        <p:nvSpPr>
          <p:cNvPr id="621" name="Google Shape;621;p49"/>
          <p:cNvSpPr/>
          <p:nvPr/>
        </p:nvSpPr>
        <p:spPr>
          <a:xfrm>
            <a:off x="6479950" y="106400"/>
            <a:ext cx="1791983" cy="1749713"/>
          </a:xfrm>
          <a:custGeom>
            <a:rect b="b" l="l" r="r" t="t"/>
            <a:pathLst>
              <a:path extrusionOk="0" h="6480419" w="6232985">
                <a:moveTo>
                  <a:pt x="0" y="0"/>
                </a:moveTo>
                <a:lnTo>
                  <a:pt x="6232985" y="0"/>
                </a:lnTo>
                <a:lnTo>
                  <a:pt x="6232985" y="6480419"/>
                </a:lnTo>
                <a:lnTo>
                  <a:pt x="0" y="6480419"/>
                </a:lnTo>
                <a:lnTo>
                  <a:pt x="0" y="0"/>
                </a:lnTo>
                <a:close/>
              </a:path>
            </a:pathLst>
          </a:custGeom>
          <a:blipFill rotWithShape="1">
            <a:blip r:embed="rId3">
              <a:alphaModFix/>
            </a:blip>
            <a:stretch>
              <a:fillRect b="0" l="0" r="0" t="0"/>
            </a:stretch>
          </a:blipFill>
          <a:ln>
            <a:noFill/>
          </a:ln>
        </p:spPr>
      </p:sp>
      <p:grpSp>
        <p:nvGrpSpPr>
          <p:cNvPr id="622" name="Google Shape;622;p49"/>
          <p:cNvGrpSpPr/>
          <p:nvPr/>
        </p:nvGrpSpPr>
        <p:grpSpPr>
          <a:xfrm>
            <a:off x="0" y="1306622"/>
            <a:ext cx="9143818" cy="3836816"/>
            <a:chOff x="0" y="-76200"/>
            <a:chExt cx="4816592" cy="1722631"/>
          </a:xfrm>
        </p:grpSpPr>
        <p:sp>
          <p:nvSpPr>
            <p:cNvPr id="623" name="Google Shape;623;p49"/>
            <p:cNvSpPr/>
            <p:nvPr/>
          </p:nvSpPr>
          <p:spPr>
            <a:xfrm>
              <a:off x="0" y="0"/>
              <a:ext cx="4816592" cy="1646431"/>
            </a:xfrm>
            <a:custGeom>
              <a:rect b="b" l="l" r="r" t="t"/>
              <a:pathLst>
                <a:path extrusionOk="0" h="1646431" w="4816592">
                  <a:moveTo>
                    <a:pt x="0" y="0"/>
                  </a:moveTo>
                  <a:lnTo>
                    <a:pt x="4816592" y="0"/>
                  </a:lnTo>
                  <a:lnTo>
                    <a:pt x="4816592" y="1646431"/>
                  </a:lnTo>
                  <a:lnTo>
                    <a:pt x="0" y="1646431"/>
                  </a:lnTo>
                  <a:close/>
                </a:path>
              </a:pathLst>
            </a:custGeom>
            <a:solidFill>
              <a:srgbClr val="F1EAD1"/>
            </a:solidFill>
            <a:ln>
              <a:noFill/>
            </a:ln>
          </p:spPr>
        </p:sp>
        <p:sp>
          <p:nvSpPr>
            <p:cNvPr id="624" name="Google Shape;624;p49"/>
            <p:cNvSpPr txBox="1"/>
            <p:nvPr/>
          </p:nvSpPr>
          <p:spPr>
            <a:xfrm>
              <a:off x="0" y="-76200"/>
              <a:ext cx="4816500" cy="1722600"/>
            </a:xfrm>
            <a:prstGeom prst="rect">
              <a:avLst/>
            </a:prstGeom>
            <a:noFill/>
            <a:ln>
              <a:noFill/>
            </a:ln>
          </p:spPr>
          <p:txBody>
            <a:bodyPr anchorCtr="0" anchor="ctr" bIns="25400" lIns="25400" spcFirstLastPara="1" rIns="25400" wrap="square" tIns="25400">
              <a:noAutofit/>
            </a:bodyPr>
            <a:lstStyle/>
            <a:p>
              <a:pPr indent="0" lvl="0" marL="0" marR="0" rtl="0" algn="ctr">
                <a:lnSpc>
                  <a:spcPct val="17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25" name="Google Shape;625;p49"/>
          <p:cNvGrpSpPr/>
          <p:nvPr/>
        </p:nvGrpSpPr>
        <p:grpSpPr>
          <a:xfrm>
            <a:off x="6826251" y="1663223"/>
            <a:ext cx="1123422" cy="267803"/>
            <a:chOff x="0" y="-67125"/>
            <a:chExt cx="709500" cy="163924"/>
          </a:xfrm>
        </p:grpSpPr>
        <p:sp>
          <p:nvSpPr>
            <p:cNvPr id="626" name="Google Shape;626;p49"/>
            <p:cNvSpPr/>
            <p:nvPr/>
          </p:nvSpPr>
          <p:spPr>
            <a:xfrm>
              <a:off x="0" y="0"/>
              <a:ext cx="709500" cy="96799"/>
            </a:xfrm>
            <a:custGeom>
              <a:rect b="b" l="l" r="r" t="t"/>
              <a:pathLst>
                <a:path extrusionOk="0" h="96799" w="709500">
                  <a:moveTo>
                    <a:pt x="354750" y="0"/>
                  </a:moveTo>
                  <a:cubicBezTo>
                    <a:pt x="158827" y="0"/>
                    <a:pt x="0" y="21669"/>
                    <a:pt x="0" y="48399"/>
                  </a:cubicBezTo>
                  <a:cubicBezTo>
                    <a:pt x="0" y="75129"/>
                    <a:pt x="158827" y="96799"/>
                    <a:pt x="354750" y="96799"/>
                  </a:cubicBezTo>
                  <a:cubicBezTo>
                    <a:pt x="550673" y="96799"/>
                    <a:pt x="709500" y="75129"/>
                    <a:pt x="709500" y="48399"/>
                  </a:cubicBezTo>
                  <a:cubicBezTo>
                    <a:pt x="709500" y="21669"/>
                    <a:pt x="550673" y="0"/>
                    <a:pt x="354750" y="0"/>
                  </a:cubicBezTo>
                  <a:close/>
                </a:path>
              </a:pathLst>
            </a:custGeom>
            <a:solidFill>
              <a:srgbClr val="004EA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7" name="Google Shape;627;p49"/>
            <p:cNvSpPr txBox="1"/>
            <p:nvPr/>
          </p:nvSpPr>
          <p:spPr>
            <a:xfrm>
              <a:off x="66516" y="-67125"/>
              <a:ext cx="576600" cy="154800"/>
            </a:xfrm>
            <a:prstGeom prst="rect">
              <a:avLst/>
            </a:prstGeom>
            <a:noFill/>
            <a:ln>
              <a:noFill/>
            </a:ln>
          </p:spPr>
          <p:txBody>
            <a:bodyPr anchorCtr="0" anchor="ctr" bIns="25400" lIns="25400" spcFirstLastPara="1" rIns="25400" wrap="square" tIns="25400">
              <a:noAutofit/>
            </a:bodyPr>
            <a:lstStyle/>
            <a:p>
              <a:pPr indent="0" lvl="0" marL="0" marR="0" rtl="0" algn="ctr">
                <a:lnSpc>
                  <a:spcPct val="17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28" name="Google Shape;628;p49"/>
          <p:cNvSpPr/>
          <p:nvPr/>
        </p:nvSpPr>
        <p:spPr>
          <a:xfrm>
            <a:off x="6466225" y="64225"/>
            <a:ext cx="1729653" cy="1846919"/>
          </a:xfrm>
          <a:custGeom>
            <a:rect b="b" l="l" r="r" t="t"/>
            <a:pathLst>
              <a:path extrusionOk="0" h="6480419" w="6232985">
                <a:moveTo>
                  <a:pt x="0" y="0"/>
                </a:moveTo>
                <a:lnTo>
                  <a:pt x="6232985" y="0"/>
                </a:lnTo>
                <a:lnTo>
                  <a:pt x="6232985" y="6480419"/>
                </a:lnTo>
                <a:lnTo>
                  <a:pt x="0" y="6480419"/>
                </a:lnTo>
                <a:lnTo>
                  <a:pt x="0" y="0"/>
                </a:lnTo>
                <a:close/>
              </a:path>
            </a:pathLst>
          </a:custGeom>
          <a:blipFill rotWithShape="1">
            <a:blip r:embed="rId4">
              <a:alphaModFix/>
            </a:blip>
            <a:stretch>
              <a:fillRect b="0" l="0" r="0" t="0"/>
            </a:stretch>
          </a:blipFill>
          <a:ln>
            <a:noFill/>
          </a:ln>
        </p:spPr>
      </p:sp>
      <p:sp>
        <p:nvSpPr>
          <p:cNvPr id="629" name="Google Shape;629;p49"/>
          <p:cNvSpPr txBox="1"/>
          <p:nvPr/>
        </p:nvSpPr>
        <p:spPr>
          <a:xfrm>
            <a:off x="163075" y="609325"/>
            <a:ext cx="6572400" cy="1246800"/>
          </a:xfrm>
          <a:prstGeom prst="rect">
            <a:avLst/>
          </a:prstGeom>
          <a:noFill/>
          <a:ln>
            <a:noFill/>
          </a:ln>
        </p:spPr>
        <p:txBody>
          <a:bodyPr anchorCtr="0" anchor="t" bIns="0" lIns="0" spcFirstLastPara="1" rIns="0" wrap="square" tIns="0">
            <a:spAutoFit/>
          </a:bodyPr>
          <a:lstStyle/>
          <a:p>
            <a:pPr indent="0" lvl="0" marL="0" marR="0" rtl="0" algn="l">
              <a:lnSpc>
                <a:spcPct val="89998"/>
              </a:lnSpc>
              <a:spcBef>
                <a:spcPts val="0"/>
              </a:spcBef>
              <a:spcAft>
                <a:spcPts val="0"/>
              </a:spcAft>
              <a:buNone/>
            </a:pPr>
            <a:r>
              <a:rPr lang="en" sz="3000">
                <a:solidFill>
                  <a:srgbClr val="F1EAD1"/>
                </a:solidFill>
              </a:rPr>
              <a:t>Strategic Insights: </a:t>
            </a:r>
            <a:endParaRPr sz="3000">
              <a:solidFill>
                <a:srgbClr val="F1EAD1"/>
              </a:solidFill>
            </a:endParaRPr>
          </a:p>
          <a:p>
            <a:pPr indent="0" lvl="0" marL="0" marR="0" rtl="0" algn="l">
              <a:lnSpc>
                <a:spcPct val="89998"/>
              </a:lnSpc>
              <a:spcBef>
                <a:spcPts val="0"/>
              </a:spcBef>
              <a:spcAft>
                <a:spcPts val="0"/>
              </a:spcAft>
              <a:buNone/>
            </a:pPr>
            <a:r>
              <a:rPr lang="en" sz="3000">
                <a:solidFill>
                  <a:srgbClr val="F1EAD1"/>
                </a:solidFill>
              </a:rPr>
              <a:t>Unveiling Our Market Edge</a:t>
            </a:r>
            <a:endParaRPr b="0" i="0" sz="3000" u="none" cap="none" strike="noStrike">
              <a:solidFill>
                <a:srgbClr val="F1EAD1"/>
              </a:solidFill>
              <a:latin typeface="Arial"/>
              <a:ea typeface="Arial"/>
              <a:cs typeface="Arial"/>
              <a:sym typeface="Arial"/>
            </a:endParaRPr>
          </a:p>
          <a:p>
            <a:pPr indent="0" lvl="0" marL="0" marR="0" rtl="0" algn="l">
              <a:lnSpc>
                <a:spcPct val="89998"/>
              </a:lnSpc>
              <a:spcBef>
                <a:spcPts val="0"/>
              </a:spcBef>
              <a:spcAft>
                <a:spcPts val="0"/>
              </a:spcAft>
              <a:buNone/>
            </a:pPr>
            <a:r>
              <a:t/>
            </a:r>
            <a:endParaRPr sz="3000">
              <a:solidFill>
                <a:srgbClr val="F1EAD1"/>
              </a:solidFill>
            </a:endParaRPr>
          </a:p>
        </p:txBody>
      </p:sp>
      <p:sp>
        <p:nvSpPr>
          <p:cNvPr id="630" name="Google Shape;630;p49"/>
          <p:cNvSpPr/>
          <p:nvPr/>
        </p:nvSpPr>
        <p:spPr>
          <a:xfrm rot="746126">
            <a:off x="6264587" y="222598"/>
            <a:ext cx="430997" cy="417528"/>
          </a:xfrm>
          <a:custGeom>
            <a:rect b="b" l="l" r="r" t="t"/>
            <a:pathLst>
              <a:path extrusionOk="0" h="836375" w="863355">
                <a:moveTo>
                  <a:pt x="0" y="0"/>
                </a:moveTo>
                <a:lnTo>
                  <a:pt x="863355" y="0"/>
                </a:lnTo>
                <a:lnTo>
                  <a:pt x="863355" y="836375"/>
                </a:lnTo>
                <a:lnTo>
                  <a:pt x="0" y="836375"/>
                </a:lnTo>
                <a:lnTo>
                  <a:pt x="0" y="0"/>
                </a:lnTo>
                <a:close/>
              </a:path>
            </a:pathLst>
          </a:custGeom>
          <a:blipFill rotWithShape="1">
            <a:blip r:embed="rId5">
              <a:alphaModFix/>
            </a:blip>
            <a:stretch>
              <a:fillRect b="0" l="0" r="0" t="0"/>
            </a:stretch>
          </a:blipFill>
          <a:ln>
            <a:noFill/>
          </a:ln>
        </p:spPr>
      </p:sp>
      <p:sp>
        <p:nvSpPr>
          <p:cNvPr id="631" name="Google Shape;631;p49"/>
          <p:cNvSpPr/>
          <p:nvPr/>
        </p:nvSpPr>
        <p:spPr>
          <a:xfrm rot="-937874">
            <a:off x="8494701" y="526024"/>
            <a:ext cx="270802" cy="297994"/>
          </a:xfrm>
          <a:custGeom>
            <a:rect b="b" l="l" r="r" t="t"/>
            <a:pathLst>
              <a:path extrusionOk="0" h="594762" w="540490">
                <a:moveTo>
                  <a:pt x="0" y="0"/>
                </a:moveTo>
                <a:lnTo>
                  <a:pt x="540490" y="0"/>
                </a:lnTo>
                <a:lnTo>
                  <a:pt x="540490" y="594762"/>
                </a:lnTo>
                <a:lnTo>
                  <a:pt x="0" y="594762"/>
                </a:lnTo>
                <a:lnTo>
                  <a:pt x="0" y="0"/>
                </a:lnTo>
                <a:close/>
              </a:path>
            </a:pathLst>
          </a:custGeom>
          <a:blipFill rotWithShape="1">
            <a:blip r:embed="rId6">
              <a:alphaModFix/>
            </a:blip>
            <a:stretch>
              <a:fillRect b="0" l="0" r="0" t="0"/>
            </a:stretch>
          </a:blipFill>
          <a:ln>
            <a:noFill/>
          </a:ln>
        </p:spPr>
      </p:sp>
      <p:sp>
        <p:nvSpPr>
          <p:cNvPr id="632" name="Google Shape;632;p49"/>
          <p:cNvSpPr/>
          <p:nvPr/>
        </p:nvSpPr>
        <p:spPr>
          <a:xfrm flipH="1" rot="4277559">
            <a:off x="4932182" y="1450531"/>
            <a:ext cx="211352" cy="210824"/>
          </a:xfrm>
          <a:custGeom>
            <a:rect b="b" l="l" r="r" t="t"/>
            <a:pathLst>
              <a:path extrusionOk="0" h="422616" w="423675">
                <a:moveTo>
                  <a:pt x="423674" y="0"/>
                </a:moveTo>
                <a:lnTo>
                  <a:pt x="0" y="0"/>
                </a:lnTo>
                <a:lnTo>
                  <a:pt x="0" y="422616"/>
                </a:lnTo>
                <a:lnTo>
                  <a:pt x="423674" y="422616"/>
                </a:lnTo>
                <a:lnTo>
                  <a:pt x="423674" y="0"/>
                </a:lnTo>
                <a:close/>
              </a:path>
            </a:pathLst>
          </a:custGeom>
          <a:blipFill rotWithShape="1">
            <a:blip r:embed="rId7">
              <a:alphaModFix/>
            </a:blip>
            <a:stretch>
              <a:fillRect b="0" l="0" r="0" t="0"/>
            </a:stretch>
          </a:blipFill>
          <a:ln>
            <a:noFill/>
          </a:ln>
        </p:spPr>
      </p:sp>
      <p:sp>
        <p:nvSpPr>
          <p:cNvPr id="633" name="Google Shape;633;p49"/>
          <p:cNvSpPr/>
          <p:nvPr/>
        </p:nvSpPr>
        <p:spPr>
          <a:xfrm rot="8270528">
            <a:off x="4753047" y="925289"/>
            <a:ext cx="145243" cy="293421"/>
          </a:xfrm>
          <a:custGeom>
            <a:rect b="b" l="l" r="r" t="t"/>
            <a:pathLst>
              <a:path extrusionOk="0" h="587871" w="290996">
                <a:moveTo>
                  <a:pt x="0" y="0"/>
                </a:moveTo>
                <a:lnTo>
                  <a:pt x="290997" y="0"/>
                </a:lnTo>
                <a:lnTo>
                  <a:pt x="290997" y="587871"/>
                </a:lnTo>
                <a:lnTo>
                  <a:pt x="0" y="587871"/>
                </a:lnTo>
                <a:lnTo>
                  <a:pt x="0" y="0"/>
                </a:lnTo>
                <a:close/>
              </a:path>
            </a:pathLst>
          </a:custGeom>
          <a:blipFill rotWithShape="1">
            <a:blip r:embed="rId8">
              <a:alphaModFix/>
            </a:blip>
            <a:stretch>
              <a:fillRect b="0" l="0" r="0" t="0"/>
            </a:stretch>
          </a:blipFill>
          <a:ln>
            <a:noFill/>
          </a:ln>
        </p:spPr>
      </p:sp>
      <p:graphicFrame>
        <p:nvGraphicFramePr>
          <p:cNvPr id="634" name="Google Shape;634;p49"/>
          <p:cNvGraphicFramePr/>
          <p:nvPr/>
        </p:nvGraphicFramePr>
        <p:xfrm>
          <a:off x="614575" y="2004861"/>
          <a:ext cx="3000000" cy="3000000"/>
        </p:xfrm>
        <a:graphic>
          <a:graphicData uri="http://schemas.openxmlformats.org/drawingml/2006/table">
            <a:tbl>
              <a:tblPr>
                <a:noFill/>
                <a:tableStyleId>{BBE722FD-825A-4ED2-ADA6-BAE4E552F1B9}</a:tableStyleId>
              </a:tblPr>
              <a:tblGrid>
                <a:gridCol w="3933225"/>
                <a:gridCol w="4127200"/>
              </a:tblGrid>
              <a:tr h="258850">
                <a:tc>
                  <a:txBody>
                    <a:bodyPr/>
                    <a:lstStyle/>
                    <a:p>
                      <a:pPr indent="0" lvl="0" marL="0" rtl="0" algn="ctr">
                        <a:lnSpc>
                          <a:spcPct val="133333"/>
                        </a:lnSpc>
                        <a:spcBef>
                          <a:spcPts val="1800"/>
                        </a:spcBef>
                        <a:spcAft>
                          <a:spcPts val="400"/>
                        </a:spcAft>
                        <a:buSzPts val="1100"/>
                        <a:buNone/>
                      </a:pPr>
                      <a:r>
                        <a:rPr b="1" lang="en" sz="1300">
                          <a:solidFill>
                            <a:srgbClr val="004EAD"/>
                          </a:solidFill>
                          <a:latin typeface="Roboto"/>
                          <a:ea typeface="Roboto"/>
                          <a:cs typeface="Roboto"/>
                          <a:sym typeface="Roboto"/>
                        </a:rPr>
                        <a:t>What do we offer?</a:t>
                      </a:r>
                      <a:endParaRPr sz="1300">
                        <a:solidFill>
                          <a:srgbClr val="004EAD"/>
                        </a:solidFill>
                      </a:endParaRPr>
                    </a:p>
                  </a:txBody>
                  <a:tcPr marT="95250" marB="95250" marR="95250" marL="95250" anchor="ctr">
                    <a:lnL cap="flat" cmpd="sng" w="28575">
                      <a:solidFill>
                        <a:srgbClr val="004EAD"/>
                      </a:solidFill>
                      <a:prstDash val="solid"/>
                      <a:round/>
                      <a:headEnd len="sm" w="sm" type="none"/>
                      <a:tailEnd len="sm" w="sm" type="none"/>
                    </a:lnL>
                    <a:lnR cap="flat" cmpd="sng" w="28575">
                      <a:solidFill>
                        <a:srgbClr val="004EAD"/>
                      </a:solidFill>
                      <a:prstDash val="solid"/>
                      <a:round/>
                      <a:headEnd len="sm" w="sm" type="none"/>
                      <a:tailEnd len="sm" w="sm" type="none"/>
                    </a:lnR>
                    <a:lnT cap="flat" cmpd="sng" w="28575">
                      <a:solidFill>
                        <a:srgbClr val="004EAD"/>
                      </a:solidFill>
                      <a:prstDash val="solid"/>
                      <a:round/>
                      <a:headEnd len="sm" w="sm" type="none"/>
                      <a:tailEnd len="sm" w="sm" type="none"/>
                    </a:lnT>
                    <a:lnB cap="flat" cmpd="sng" w="28575">
                      <a:solidFill>
                        <a:srgbClr val="004EAD"/>
                      </a:solidFill>
                      <a:prstDash val="solid"/>
                      <a:round/>
                      <a:headEnd len="sm" w="sm" type="none"/>
                      <a:tailEnd len="sm" w="sm" type="none"/>
                    </a:lnB>
                    <a:solidFill>
                      <a:srgbClr val="000000">
                        <a:alpha val="0"/>
                      </a:srgbClr>
                    </a:solidFill>
                  </a:tcPr>
                </a:tc>
                <a:tc>
                  <a:txBody>
                    <a:bodyPr/>
                    <a:lstStyle/>
                    <a:p>
                      <a:pPr indent="0" lvl="0" marL="0" rtl="0" algn="ctr">
                        <a:lnSpc>
                          <a:spcPct val="133333"/>
                        </a:lnSpc>
                        <a:spcBef>
                          <a:spcPts val="1800"/>
                        </a:spcBef>
                        <a:spcAft>
                          <a:spcPts val="400"/>
                        </a:spcAft>
                        <a:buSzPts val="1100"/>
                        <a:buNone/>
                      </a:pPr>
                      <a:r>
                        <a:rPr b="1" lang="en" sz="1300">
                          <a:solidFill>
                            <a:srgbClr val="004EAD"/>
                          </a:solidFill>
                          <a:latin typeface="Roboto"/>
                          <a:ea typeface="Roboto"/>
                          <a:cs typeface="Roboto"/>
                          <a:sym typeface="Roboto"/>
                        </a:rPr>
                        <a:t>How Does It Save Money?</a:t>
                      </a:r>
                      <a:endParaRPr sz="1300">
                        <a:solidFill>
                          <a:srgbClr val="004EAD"/>
                        </a:solidFill>
                      </a:endParaRPr>
                    </a:p>
                  </a:txBody>
                  <a:tcPr marT="95250" marB="95250" marR="95250" marL="95250" anchor="ctr">
                    <a:lnL cap="flat" cmpd="sng" w="28575">
                      <a:solidFill>
                        <a:srgbClr val="004EAD"/>
                      </a:solidFill>
                      <a:prstDash val="solid"/>
                      <a:round/>
                      <a:headEnd len="sm" w="sm" type="none"/>
                      <a:tailEnd len="sm" w="sm" type="none"/>
                    </a:lnL>
                    <a:lnR cap="flat" cmpd="sng" w="28575">
                      <a:solidFill>
                        <a:srgbClr val="004EAD"/>
                      </a:solidFill>
                      <a:prstDash val="solid"/>
                      <a:round/>
                      <a:headEnd len="sm" w="sm" type="none"/>
                      <a:tailEnd len="sm" w="sm" type="none"/>
                    </a:lnR>
                    <a:lnT cap="flat" cmpd="sng" w="28575">
                      <a:solidFill>
                        <a:srgbClr val="004EAD"/>
                      </a:solidFill>
                      <a:prstDash val="solid"/>
                      <a:round/>
                      <a:headEnd len="sm" w="sm" type="none"/>
                      <a:tailEnd len="sm" w="sm" type="none"/>
                    </a:lnT>
                    <a:lnB cap="flat" cmpd="sng" w="28575">
                      <a:solidFill>
                        <a:srgbClr val="004EAD"/>
                      </a:solidFill>
                      <a:prstDash val="solid"/>
                      <a:round/>
                      <a:headEnd len="sm" w="sm" type="none"/>
                      <a:tailEnd len="sm" w="sm" type="none"/>
                    </a:lnB>
                    <a:solidFill>
                      <a:srgbClr val="000000">
                        <a:alpha val="0"/>
                      </a:srgbClr>
                    </a:solidFill>
                  </a:tcPr>
                </a:tc>
              </a:tr>
              <a:tr h="777700">
                <a:tc>
                  <a:txBody>
                    <a:bodyPr/>
                    <a:lstStyle/>
                    <a:p>
                      <a:pPr indent="-120650" lvl="1" marL="241300" marR="0" rtl="0" algn="l">
                        <a:lnSpc>
                          <a:spcPct val="140000"/>
                        </a:lnSpc>
                        <a:spcBef>
                          <a:spcPts val="0"/>
                        </a:spcBef>
                        <a:spcAft>
                          <a:spcPts val="0"/>
                        </a:spcAft>
                        <a:buClr>
                          <a:srgbClr val="004EAD"/>
                        </a:buClr>
                        <a:buSzPts val="1100"/>
                        <a:buFont typeface="Arial"/>
                        <a:buChar char="•"/>
                      </a:pPr>
                      <a:r>
                        <a:rPr lang="en" sz="1100">
                          <a:solidFill>
                            <a:srgbClr val="004EAD"/>
                          </a:solidFill>
                          <a:latin typeface="Franklin Gothic"/>
                          <a:ea typeface="Franklin Gothic"/>
                          <a:cs typeface="Franklin Gothic"/>
                          <a:sym typeface="Franklin Gothic"/>
                        </a:rPr>
                        <a:t>Provide precise demand forecasting</a:t>
                      </a:r>
                      <a:endParaRPr sz="1100">
                        <a:solidFill>
                          <a:srgbClr val="004EAD"/>
                        </a:solidFill>
                        <a:latin typeface="Franklin Gothic"/>
                        <a:ea typeface="Franklin Gothic"/>
                        <a:cs typeface="Franklin Gothic"/>
                        <a:sym typeface="Franklin Gothic"/>
                      </a:endParaRPr>
                    </a:p>
                    <a:p>
                      <a:pPr indent="-120650" lvl="1" marL="241300" marR="0" rtl="0" algn="l">
                        <a:lnSpc>
                          <a:spcPct val="140000"/>
                        </a:lnSpc>
                        <a:spcBef>
                          <a:spcPts val="0"/>
                        </a:spcBef>
                        <a:spcAft>
                          <a:spcPts val="0"/>
                        </a:spcAft>
                        <a:buClr>
                          <a:srgbClr val="004EAD"/>
                        </a:buClr>
                        <a:buSzPts val="1100"/>
                        <a:buFont typeface="Arial"/>
                        <a:buChar char="•"/>
                      </a:pPr>
                      <a:r>
                        <a:rPr lang="en" sz="1100">
                          <a:solidFill>
                            <a:srgbClr val="004EAD"/>
                          </a:solidFill>
                          <a:latin typeface="Franklin Gothic"/>
                          <a:ea typeface="Franklin Gothic"/>
                          <a:cs typeface="Franklin Gothic"/>
                          <a:sym typeface="Franklin Gothic"/>
                        </a:rPr>
                        <a:t>Tackle the challenges of overstocking, understocking, and inefficient staff scheduling</a:t>
                      </a:r>
                      <a:endParaRPr sz="1100">
                        <a:solidFill>
                          <a:srgbClr val="004EAD"/>
                        </a:solidFill>
                        <a:latin typeface="Franklin Gothic"/>
                        <a:ea typeface="Franklin Gothic"/>
                        <a:cs typeface="Franklin Gothic"/>
                        <a:sym typeface="Franklin Gothic"/>
                      </a:endParaRPr>
                    </a:p>
                  </a:txBody>
                  <a:tcPr marT="95250" marB="95250" marR="95250" marL="95250">
                    <a:lnL cap="flat" cmpd="sng" w="28575">
                      <a:solidFill>
                        <a:srgbClr val="004EAD"/>
                      </a:solidFill>
                      <a:prstDash val="solid"/>
                      <a:round/>
                      <a:headEnd len="sm" w="sm" type="none"/>
                      <a:tailEnd len="sm" w="sm" type="none"/>
                    </a:lnL>
                    <a:lnR cap="flat" cmpd="sng" w="28575">
                      <a:solidFill>
                        <a:srgbClr val="004EAD"/>
                      </a:solidFill>
                      <a:prstDash val="solid"/>
                      <a:round/>
                      <a:headEnd len="sm" w="sm" type="none"/>
                      <a:tailEnd len="sm" w="sm" type="none"/>
                    </a:lnR>
                    <a:lnT cap="flat" cmpd="sng" w="28575">
                      <a:solidFill>
                        <a:srgbClr val="004EAD"/>
                      </a:solidFill>
                      <a:prstDash val="solid"/>
                      <a:round/>
                      <a:headEnd len="sm" w="sm" type="none"/>
                      <a:tailEnd len="sm" w="sm" type="none"/>
                    </a:lnT>
                    <a:lnB cap="flat" cmpd="sng" w="28575">
                      <a:solidFill>
                        <a:srgbClr val="004EAD"/>
                      </a:solidFill>
                      <a:prstDash val="solid"/>
                      <a:round/>
                      <a:headEnd len="sm" w="sm" type="none"/>
                      <a:tailEnd len="sm" w="sm" type="none"/>
                    </a:lnB>
                    <a:solidFill>
                      <a:srgbClr val="000000">
                        <a:alpha val="0"/>
                      </a:srgbClr>
                    </a:solidFill>
                  </a:tcPr>
                </a:tc>
                <a:tc>
                  <a:txBody>
                    <a:bodyPr/>
                    <a:lstStyle/>
                    <a:p>
                      <a:pPr indent="-120650" lvl="1" marL="241300" marR="0" rtl="0" algn="l">
                        <a:lnSpc>
                          <a:spcPct val="140000"/>
                        </a:lnSpc>
                        <a:spcBef>
                          <a:spcPts val="0"/>
                        </a:spcBef>
                        <a:spcAft>
                          <a:spcPts val="0"/>
                        </a:spcAft>
                        <a:buClr>
                          <a:srgbClr val="004EAD"/>
                        </a:buClr>
                        <a:buSzPts val="1100"/>
                        <a:buFont typeface="Arial"/>
                        <a:buChar char="•"/>
                      </a:pPr>
                      <a:r>
                        <a:rPr lang="en" sz="1100">
                          <a:solidFill>
                            <a:srgbClr val="004EAD"/>
                          </a:solidFill>
                          <a:latin typeface="Franklin Gothic"/>
                          <a:ea typeface="Franklin Gothic"/>
                          <a:cs typeface="Franklin Gothic"/>
                          <a:sym typeface="Franklin Gothic"/>
                        </a:rPr>
                        <a:t>Lower costs by reduce food waste</a:t>
                      </a:r>
                      <a:endParaRPr sz="600" u="none" cap="none" strike="noStrike">
                        <a:solidFill>
                          <a:srgbClr val="004EAD"/>
                        </a:solidFill>
                      </a:endParaRPr>
                    </a:p>
                    <a:p>
                      <a:pPr indent="-120650" lvl="1" marL="241300" marR="0" rtl="0" algn="l">
                        <a:lnSpc>
                          <a:spcPct val="140000"/>
                        </a:lnSpc>
                        <a:spcBef>
                          <a:spcPts val="0"/>
                        </a:spcBef>
                        <a:spcAft>
                          <a:spcPts val="0"/>
                        </a:spcAft>
                        <a:buClr>
                          <a:srgbClr val="004EAD"/>
                        </a:buClr>
                        <a:buSzPts val="1100"/>
                        <a:buFont typeface="Arial"/>
                        <a:buChar char="•"/>
                      </a:pPr>
                      <a:r>
                        <a:rPr lang="en" sz="1100">
                          <a:solidFill>
                            <a:srgbClr val="004EAD"/>
                          </a:solidFill>
                          <a:latin typeface="Franklin Gothic"/>
                          <a:ea typeface="Franklin Gothic"/>
                          <a:cs typeface="Franklin Gothic"/>
                          <a:sym typeface="Franklin Gothic"/>
                        </a:rPr>
                        <a:t>Optimize labor hours</a:t>
                      </a:r>
                      <a:endParaRPr sz="700">
                        <a:solidFill>
                          <a:srgbClr val="004EAD"/>
                        </a:solidFill>
                      </a:endParaRPr>
                    </a:p>
                    <a:p>
                      <a:pPr indent="0" lvl="0" marL="914400" marR="0" rtl="0" algn="l">
                        <a:lnSpc>
                          <a:spcPct val="140000"/>
                        </a:lnSpc>
                        <a:spcBef>
                          <a:spcPts val="0"/>
                        </a:spcBef>
                        <a:spcAft>
                          <a:spcPts val="0"/>
                        </a:spcAft>
                        <a:buNone/>
                      </a:pPr>
                      <a:r>
                        <a:t/>
                      </a:r>
                      <a:endParaRPr sz="700">
                        <a:solidFill>
                          <a:srgbClr val="004EAD"/>
                        </a:solidFill>
                      </a:endParaRPr>
                    </a:p>
                  </a:txBody>
                  <a:tcPr marT="95250" marB="95250" marR="95250" marL="95250">
                    <a:lnL cap="flat" cmpd="sng" w="28575">
                      <a:solidFill>
                        <a:srgbClr val="004EAD"/>
                      </a:solidFill>
                      <a:prstDash val="solid"/>
                      <a:round/>
                      <a:headEnd len="sm" w="sm" type="none"/>
                      <a:tailEnd len="sm" w="sm" type="none"/>
                    </a:lnL>
                    <a:lnR cap="flat" cmpd="sng" w="28575">
                      <a:solidFill>
                        <a:srgbClr val="004EAD"/>
                      </a:solidFill>
                      <a:prstDash val="solid"/>
                      <a:round/>
                      <a:headEnd len="sm" w="sm" type="none"/>
                      <a:tailEnd len="sm" w="sm" type="none"/>
                    </a:lnR>
                    <a:lnT cap="flat" cmpd="sng" w="28575">
                      <a:solidFill>
                        <a:srgbClr val="004EAD"/>
                      </a:solidFill>
                      <a:prstDash val="solid"/>
                      <a:round/>
                      <a:headEnd len="sm" w="sm" type="none"/>
                      <a:tailEnd len="sm" w="sm" type="none"/>
                    </a:lnT>
                    <a:lnB cap="flat" cmpd="sng" w="28575">
                      <a:solidFill>
                        <a:srgbClr val="004EAD"/>
                      </a:solidFill>
                      <a:prstDash val="solid"/>
                      <a:round/>
                      <a:headEnd len="sm" w="sm" type="none"/>
                      <a:tailEnd len="sm" w="sm" type="none"/>
                    </a:lnB>
                    <a:solidFill>
                      <a:srgbClr val="000000">
                        <a:alpha val="0"/>
                      </a:srgbClr>
                    </a:solidFill>
                  </a:tcPr>
                </a:tc>
              </a:tr>
              <a:tr h="389175">
                <a:tc>
                  <a:txBody>
                    <a:bodyPr/>
                    <a:lstStyle/>
                    <a:p>
                      <a:pPr indent="0" lvl="0" marL="0" rtl="0" algn="ctr">
                        <a:lnSpc>
                          <a:spcPct val="133333"/>
                        </a:lnSpc>
                        <a:spcBef>
                          <a:spcPts val="1800"/>
                        </a:spcBef>
                        <a:spcAft>
                          <a:spcPts val="400"/>
                        </a:spcAft>
                        <a:buSzPts val="1100"/>
                        <a:buNone/>
                      </a:pPr>
                      <a:r>
                        <a:rPr b="1" lang="en" sz="1300">
                          <a:solidFill>
                            <a:srgbClr val="004EAD"/>
                          </a:solidFill>
                          <a:latin typeface="Roboto"/>
                          <a:ea typeface="Roboto"/>
                          <a:cs typeface="Roboto"/>
                          <a:sym typeface="Roboto"/>
                        </a:rPr>
                        <a:t>What Enhances Its Value?</a:t>
                      </a:r>
                      <a:endParaRPr sz="1300">
                        <a:solidFill>
                          <a:srgbClr val="004EAD"/>
                        </a:solidFill>
                        <a:latin typeface="Franklin Gothic"/>
                        <a:ea typeface="Franklin Gothic"/>
                        <a:cs typeface="Franklin Gothic"/>
                        <a:sym typeface="Franklin Gothic"/>
                      </a:endParaRPr>
                    </a:p>
                  </a:txBody>
                  <a:tcPr marT="95250" marB="95250" marR="95250" marL="95250" anchor="ctr">
                    <a:lnL cap="flat" cmpd="sng" w="28575">
                      <a:solidFill>
                        <a:srgbClr val="004EAD"/>
                      </a:solidFill>
                      <a:prstDash val="solid"/>
                      <a:round/>
                      <a:headEnd len="sm" w="sm" type="none"/>
                      <a:tailEnd len="sm" w="sm" type="none"/>
                    </a:lnL>
                    <a:lnR cap="flat" cmpd="sng" w="28575">
                      <a:solidFill>
                        <a:srgbClr val="004EAD"/>
                      </a:solidFill>
                      <a:prstDash val="solid"/>
                      <a:round/>
                      <a:headEnd len="sm" w="sm" type="none"/>
                      <a:tailEnd len="sm" w="sm" type="none"/>
                    </a:lnR>
                    <a:lnT cap="flat" cmpd="sng" w="28575">
                      <a:solidFill>
                        <a:srgbClr val="004EAD"/>
                      </a:solidFill>
                      <a:prstDash val="solid"/>
                      <a:round/>
                      <a:headEnd len="sm" w="sm" type="none"/>
                      <a:tailEnd len="sm" w="sm" type="none"/>
                    </a:lnT>
                    <a:lnB cap="flat" cmpd="sng" w="28575">
                      <a:solidFill>
                        <a:srgbClr val="004EAD"/>
                      </a:solidFill>
                      <a:prstDash val="solid"/>
                      <a:round/>
                      <a:headEnd len="sm" w="sm" type="none"/>
                      <a:tailEnd len="sm" w="sm" type="none"/>
                    </a:lnB>
                    <a:solidFill>
                      <a:srgbClr val="000000">
                        <a:alpha val="0"/>
                      </a:srgbClr>
                    </a:solidFill>
                  </a:tcPr>
                </a:tc>
                <a:tc>
                  <a:txBody>
                    <a:bodyPr/>
                    <a:lstStyle/>
                    <a:p>
                      <a:pPr indent="0" lvl="0" marL="0" rtl="0" algn="ctr">
                        <a:lnSpc>
                          <a:spcPct val="133333"/>
                        </a:lnSpc>
                        <a:spcBef>
                          <a:spcPts val="1800"/>
                        </a:spcBef>
                        <a:spcAft>
                          <a:spcPts val="400"/>
                        </a:spcAft>
                        <a:buSzPts val="1100"/>
                        <a:buNone/>
                      </a:pPr>
                      <a:r>
                        <a:rPr b="1" lang="en" sz="1300">
                          <a:solidFill>
                            <a:srgbClr val="004EAD"/>
                          </a:solidFill>
                          <a:latin typeface="Roboto"/>
                          <a:ea typeface="Roboto"/>
                          <a:cs typeface="Roboto"/>
                          <a:sym typeface="Roboto"/>
                        </a:rPr>
                        <a:t>Why our product?</a:t>
                      </a:r>
                      <a:endParaRPr sz="1300" u="none" cap="none" strike="noStrike">
                        <a:solidFill>
                          <a:srgbClr val="004EAD"/>
                        </a:solidFill>
                        <a:latin typeface="Franklin Gothic"/>
                        <a:ea typeface="Franklin Gothic"/>
                        <a:cs typeface="Franklin Gothic"/>
                        <a:sym typeface="Franklin Gothic"/>
                      </a:endParaRPr>
                    </a:p>
                  </a:txBody>
                  <a:tcPr marT="95250" marB="95250" marR="95250" marL="95250" anchor="ctr">
                    <a:lnL cap="flat" cmpd="sng" w="28575">
                      <a:solidFill>
                        <a:srgbClr val="004EAD"/>
                      </a:solidFill>
                      <a:prstDash val="solid"/>
                      <a:round/>
                      <a:headEnd len="sm" w="sm" type="none"/>
                      <a:tailEnd len="sm" w="sm" type="none"/>
                    </a:lnL>
                    <a:lnR cap="flat" cmpd="sng" w="28575">
                      <a:solidFill>
                        <a:srgbClr val="004EAD"/>
                      </a:solidFill>
                      <a:prstDash val="solid"/>
                      <a:round/>
                      <a:headEnd len="sm" w="sm" type="none"/>
                      <a:tailEnd len="sm" w="sm" type="none"/>
                    </a:lnR>
                    <a:lnT cap="flat" cmpd="sng" w="28575">
                      <a:solidFill>
                        <a:srgbClr val="004EAD"/>
                      </a:solidFill>
                      <a:prstDash val="solid"/>
                      <a:round/>
                      <a:headEnd len="sm" w="sm" type="none"/>
                      <a:tailEnd len="sm" w="sm" type="none"/>
                    </a:lnT>
                    <a:lnB cap="flat" cmpd="sng" w="28575">
                      <a:solidFill>
                        <a:srgbClr val="004EAD"/>
                      </a:solidFill>
                      <a:prstDash val="solid"/>
                      <a:round/>
                      <a:headEnd len="sm" w="sm" type="none"/>
                      <a:tailEnd len="sm" w="sm" type="none"/>
                    </a:lnB>
                    <a:solidFill>
                      <a:srgbClr val="000000">
                        <a:alpha val="0"/>
                      </a:srgbClr>
                    </a:solidFill>
                  </a:tcPr>
                </a:tc>
              </a:tr>
              <a:tr h="852925">
                <a:tc>
                  <a:txBody>
                    <a:bodyPr/>
                    <a:lstStyle/>
                    <a:p>
                      <a:pPr indent="-120650" lvl="1" marL="241300" marR="0" rtl="0" algn="l">
                        <a:lnSpc>
                          <a:spcPct val="140000"/>
                        </a:lnSpc>
                        <a:spcBef>
                          <a:spcPts val="0"/>
                        </a:spcBef>
                        <a:spcAft>
                          <a:spcPts val="0"/>
                        </a:spcAft>
                        <a:buClr>
                          <a:srgbClr val="004EAD"/>
                        </a:buClr>
                        <a:buSzPts val="1100"/>
                        <a:buFont typeface="Arial"/>
                        <a:buChar char="•"/>
                      </a:pPr>
                      <a:r>
                        <a:rPr lang="en" sz="1100">
                          <a:solidFill>
                            <a:srgbClr val="004EAD"/>
                          </a:solidFill>
                          <a:latin typeface="Franklin Gothic"/>
                          <a:ea typeface="Franklin Gothic"/>
                          <a:cs typeface="Franklin Gothic"/>
                          <a:sym typeface="Franklin Gothic"/>
                        </a:rPr>
                        <a:t>Specificity to the food and meal delivery industry</a:t>
                      </a:r>
                      <a:endParaRPr sz="1100">
                        <a:solidFill>
                          <a:srgbClr val="004EAD"/>
                        </a:solidFill>
                        <a:latin typeface="Franklin Gothic"/>
                        <a:ea typeface="Franklin Gothic"/>
                        <a:cs typeface="Franklin Gothic"/>
                        <a:sym typeface="Franklin Gothic"/>
                      </a:endParaRPr>
                    </a:p>
                    <a:p>
                      <a:pPr indent="-120650" lvl="1" marL="241300" marR="0" rtl="0" algn="l">
                        <a:lnSpc>
                          <a:spcPct val="140000"/>
                        </a:lnSpc>
                        <a:spcBef>
                          <a:spcPts val="0"/>
                        </a:spcBef>
                        <a:spcAft>
                          <a:spcPts val="0"/>
                        </a:spcAft>
                        <a:buClr>
                          <a:srgbClr val="004EAD"/>
                        </a:buClr>
                        <a:buSzPts val="1100"/>
                        <a:buFont typeface="Arial"/>
                        <a:buChar char="•"/>
                      </a:pPr>
                      <a:r>
                        <a:rPr lang="en" sz="1100">
                          <a:solidFill>
                            <a:srgbClr val="004EAD"/>
                          </a:solidFill>
                          <a:latin typeface="Franklin Gothic"/>
                          <a:ea typeface="Franklin Gothic"/>
                          <a:cs typeface="Franklin Gothic"/>
                          <a:sym typeface="Franklin Gothic"/>
                        </a:rPr>
                        <a:t>High predictive accuracy</a:t>
                      </a:r>
                      <a:endParaRPr sz="700">
                        <a:solidFill>
                          <a:srgbClr val="004EAD"/>
                        </a:solidFill>
                        <a:latin typeface="Franklin Gothic"/>
                        <a:ea typeface="Franklin Gothic"/>
                        <a:cs typeface="Franklin Gothic"/>
                        <a:sym typeface="Franklin Gothic"/>
                      </a:endParaRPr>
                    </a:p>
                  </a:txBody>
                  <a:tcPr marT="95250" marB="95250" marR="95250" marL="95250">
                    <a:lnL cap="flat" cmpd="sng" w="28575">
                      <a:solidFill>
                        <a:srgbClr val="004EAD"/>
                      </a:solidFill>
                      <a:prstDash val="solid"/>
                      <a:round/>
                      <a:headEnd len="sm" w="sm" type="none"/>
                      <a:tailEnd len="sm" w="sm" type="none"/>
                    </a:lnL>
                    <a:lnR cap="flat" cmpd="sng" w="28575">
                      <a:solidFill>
                        <a:srgbClr val="004EAD"/>
                      </a:solidFill>
                      <a:prstDash val="solid"/>
                      <a:round/>
                      <a:headEnd len="sm" w="sm" type="none"/>
                      <a:tailEnd len="sm" w="sm" type="none"/>
                    </a:lnR>
                    <a:lnT cap="flat" cmpd="sng" w="28575">
                      <a:solidFill>
                        <a:srgbClr val="004EAD"/>
                      </a:solidFill>
                      <a:prstDash val="solid"/>
                      <a:round/>
                      <a:headEnd len="sm" w="sm" type="none"/>
                      <a:tailEnd len="sm" w="sm" type="none"/>
                    </a:lnT>
                    <a:lnB cap="flat" cmpd="sng" w="28575">
                      <a:solidFill>
                        <a:srgbClr val="004EAD"/>
                      </a:solidFill>
                      <a:prstDash val="solid"/>
                      <a:round/>
                      <a:headEnd len="sm" w="sm" type="none"/>
                      <a:tailEnd len="sm" w="sm" type="none"/>
                    </a:lnB>
                    <a:solidFill>
                      <a:srgbClr val="000000">
                        <a:alpha val="0"/>
                      </a:srgbClr>
                    </a:solidFill>
                  </a:tcPr>
                </a:tc>
                <a:tc>
                  <a:txBody>
                    <a:bodyPr/>
                    <a:lstStyle/>
                    <a:p>
                      <a:pPr indent="-120650" lvl="1" marL="241300" marR="0" rtl="0" algn="l">
                        <a:lnSpc>
                          <a:spcPct val="140000"/>
                        </a:lnSpc>
                        <a:spcBef>
                          <a:spcPts val="0"/>
                        </a:spcBef>
                        <a:spcAft>
                          <a:spcPts val="0"/>
                        </a:spcAft>
                        <a:buClr>
                          <a:srgbClr val="004EAD"/>
                        </a:buClr>
                        <a:buSzPts val="1100"/>
                        <a:buFont typeface="Arial"/>
                        <a:buChar char="•"/>
                      </a:pPr>
                      <a:r>
                        <a:rPr lang="en" sz="1100">
                          <a:solidFill>
                            <a:srgbClr val="004EAD"/>
                          </a:solidFill>
                          <a:latin typeface="Franklin Gothic"/>
                          <a:ea typeface="Franklin Gothic"/>
                          <a:cs typeface="Franklin Gothic"/>
                          <a:sym typeface="Franklin Gothic"/>
                        </a:rPr>
                        <a:t>Reliable </a:t>
                      </a:r>
                      <a:r>
                        <a:rPr b="1" lang="en" sz="1100">
                          <a:solidFill>
                            <a:srgbClr val="004EAD"/>
                          </a:solidFill>
                          <a:latin typeface="Franklin Gothic"/>
                          <a:ea typeface="Franklin Gothic"/>
                          <a:cs typeface="Franklin Gothic"/>
                          <a:sym typeface="Franklin Gothic"/>
                        </a:rPr>
                        <a:t>WEEKLY</a:t>
                      </a:r>
                      <a:r>
                        <a:rPr lang="en" sz="1100">
                          <a:solidFill>
                            <a:srgbClr val="004EAD"/>
                          </a:solidFill>
                          <a:latin typeface="Franklin Gothic"/>
                          <a:ea typeface="Franklin Gothic"/>
                          <a:cs typeface="Franklin Gothic"/>
                          <a:sym typeface="Franklin Gothic"/>
                        </a:rPr>
                        <a:t> database</a:t>
                      </a:r>
                      <a:endParaRPr sz="1100" u="none" cap="none" strike="noStrike">
                        <a:solidFill>
                          <a:srgbClr val="004EAD"/>
                        </a:solidFill>
                        <a:latin typeface="Franklin Gothic"/>
                        <a:ea typeface="Franklin Gothic"/>
                        <a:cs typeface="Franklin Gothic"/>
                        <a:sym typeface="Franklin Gothic"/>
                      </a:endParaRPr>
                    </a:p>
                    <a:p>
                      <a:pPr indent="-120650" lvl="1" marL="241300" marR="0" rtl="0" algn="l">
                        <a:lnSpc>
                          <a:spcPct val="140000"/>
                        </a:lnSpc>
                        <a:spcBef>
                          <a:spcPts val="0"/>
                        </a:spcBef>
                        <a:spcAft>
                          <a:spcPts val="0"/>
                        </a:spcAft>
                        <a:buClr>
                          <a:srgbClr val="004EAD"/>
                        </a:buClr>
                        <a:buSzPts val="1100"/>
                        <a:buFont typeface="Arial"/>
                        <a:buChar char="•"/>
                      </a:pPr>
                      <a:r>
                        <a:rPr b="1" lang="en" sz="1100">
                          <a:solidFill>
                            <a:srgbClr val="004EAD"/>
                          </a:solidFill>
                          <a:latin typeface="Franklin Gothic"/>
                          <a:ea typeface="Franklin Gothic"/>
                          <a:cs typeface="Franklin Gothic"/>
                          <a:sym typeface="Franklin Gothic"/>
                        </a:rPr>
                        <a:t>USER-FRIENDLY</a:t>
                      </a:r>
                      <a:r>
                        <a:rPr lang="en" sz="1100">
                          <a:solidFill>
                            <a:srgbClr val="004EAD"/>
                          </a:solidFill>
                          <a:latin typeface="Franklin Gothic"/>
                          <a:ea typeface="Franklin Gothic"/>
                          <a:cs typeface="Franklin Gothic"/>
                          <a:sym typeface="Franklin Gothic"/>
                        </a:rPr>
                        <a:t> interface regardless of  technical expertise</a:t>
                      </a:r>
                      <a:endParaRPr sz="1100">
                        <a:solidFill>
                          <a:srgbClr val="004EAD"/>
                        </a:solidFill>
                        <a:latin typeface="Franklin Gothic"/>
                        <a:ea typeface="Franklin Gothic"/>
                        <a:cs typeface="Franklin Gothic"/>
                        <a:sym typeface="Franklin Gothic"/>
                      </a:endParaRPr>
                    </a:p>
                    <a:p>
                      <a:pPr indent="-120650" lvl="1" marL="241300" marR="0" rtl="0" algn="l">
                        <a:lnSpc>
                          <a:spcPct val="140000"/>
                        </a:lnSpc>
                        <a:spcBef>
                          <a:spcPts val="0"/>
                        </a:spcBef>
                        <a:spcAft>
                          <a:spcPts val="0"/>
                        </a:spcAft>
                        <a:buClr>
                          <a:srgbClr val="004EAD"/>
                        </a:buClr>
                        <a:buSzPts val="1100"/>
                        <a:buFont typeface="Arial"/>
                        <a:buChar char="•"/>
                      </a:pPr>
                      <a:r>
                        <a:rPr lang="en" sz="1100">
                          <a:solidFill>
                            <a:srgbClr val="004EAD"/>
                          </a:solidFill>
                          <a:latin typeface="Franklin Gothic"/>
                          <a:ea typeface="Franklin Gothic"/>
                          <a:cs typeface="Franklin Gothic"/>
                          <a:sym typeface="Franklin Gothic"/>
                        </a:rPr>
                        <a:t>Accurate forecasting combining </a:t>
                      </a:r>
                      <a:r>
                        <a:rPr b="1" lang="en" sz="1100">
                          <a:solidFill>
                            <a:srgbClr val="004EAD"/>
                          </a:solidFill>
                          <a:latin typeface="Franklin Gothic"/>
                          <a:ea typeface="Franklin Gothic"/>
                          <a:cs typeface="Franklin Gothic"/>
                          <a:sym typeface="Franklin Gothic"/>
                        </a:rPr>
                        <a:t>MULTIPLE MODELS (</a:t>
                      </a:r>
                      <a:r>
                        <a:rPr lang="en" sz="1100" u="sng">
                          <a:solidFill>
                            <a:srgbClr val="004EAD"/>
                          </a:solidFill>
                          <a:latin typeface="Franklin Gothic"/>
                          <a:ea typeface="Franklin Gothic"/>
                          <a:cs typeface="Franklin Gothic"/>
                          <a:sym typeface="Franklin Gothic"/>
                        </a:rPr>
                        <a:t>ARIMA, ETS, Random Forest) </a:t>
                      </a:r>
                      <a:endParaRPr sz="1100">
                        <a:solidFill>
                          <a:srgbClr val="004EAD"/>
                        </a:solidFill>
                        <a:latin typeface="Franklin Gothic"/>
                        <a:ea typeface="Franklin Gothic"/>
                        <a:cs typeface="Franklin Gothic"/>
                        <a:sym typeface="Franklin Gothic"/>
                      </a:endParaRPr>
                    </a:p>
                  </a:txBody>
                  <a:tcPr marT="95250" marB="95250" marR="95250" marL="95250">
                    <a:lnL cap="flat" cmpd="sng" w="28575">
                      <a:solidFill>
                        <a:srgbClr val="004EAD"/>
                      </a:solidFill>
                      <a:prstDash val="solid"/>
                      <a:round/>
                      <a:headEnd len="sm" w="sm" type="none"/>
                      <a:tailEnd len="sm" w="sm" type="none"/>
                    </a:lnL>
                    <a:lnR cap="flat" cmpd="sng" w="28575">
                      <a:solidFill>
                        <a:srgbClr val="004EAD"/>
                      </a:solidFill>
                      <a:prstDash val="solid"/>
                      <a:round/>
                      <a:headEnd len="sm" w="sm" type="none"/>
                      <a:tailEnd len="sm" w="sm" type="none"/>
                    </a:lnR>
                    <a:lnT cap="flat" cmpd="sng" w="28575">
                      <a:solidFill>
                        <a:srgbClr val="004EAD"/>
                      </a:solidFill>
                      <a:prstDash val="solid"/>
                      <a:round/>
                      <a:headEnd len="sm" w="sm" type="none"/>
                      <a:tailEnd len="sm" w="sm" type="none"/>
                    </a:lnT>
                    <a:lnB cap="flat" cmpd="sng" w="28575">
                      <a:solidFill>
                        <a:srgbClr val="004EAD"/>
                      </a:solidFill>
                      <a:prstDash val="solid"/>
                      <a:round/>
                      <a:headEnd len="sm" w="sm" type="none"/>
                      <a:tailEnd len="sm" w="sm" type="none"/>
                    </a:lnB>
                    <a:solidFill>
                      <a:srgbClr val="000000">
                        <a:alpha val="0"/>
                      </a:srgbClr>
                    </a:solidFill>
                  </a:tcPr>
                </a:tc>
              </a:tr>
            </a:tbl>
          </a:graphicData>
        </a:graphic>
      </p:graphicFrame>
      <p:sp>
        <p:nvSpPr>
          <p:cNvPr id="635" name="Google Shape;635;p49"/>
          <p:cNvSpPr/>
          <p:nvPr/>
        </p:nvSpPr>
        <p:spPr>
          <a:xfrm>
            <a:off x="5295750" y="2056975"/>
            <a:ext cx="295157" cy="299790"/>
          </a:xfrm>
          <a:custGeom>
            <a:rect b="b" l="l" r="r" t="t"/>
            <a:pathLst>
              <a:path extrusionOk="0" h="1303433" w="1035637">
                <a:moveTo>
                  <a:pt x="0" y="0"/>
                </a:moveTo>
                <a:lnTo>
                  <a:pt x="1035637" y="0"/>
                </a:lnTo>
                <a:lnTo>
                  <a:pt x="1035637" y="1303433"/>
                </a:lnTo>
                <a:lnTo>
                  <a:pt x="0" y="1303433"/>
                </a:lnTo>
                <a:lnTo>
                  <a:pt x="0" y="0"/>
                </a:lnTo>
                <a:close/>
              </a:path>
            </a:pathLst>
          </a:custGeom>
          <a:blipFill rotWithShape="1">
            <a:blip r:embed="rId9">
              <a:alphaModFix/>
            </a:blip>
            <a:stretch>
              <a:fillRect b="0" l="0" r="0" t="0"/>
            </a:stretch>
          </a:blipFill>
          <a:ln>
            <a:noFill/>
          </a:ln>
        </p:spPr>
      </p:sp>
      <p:sp>
        <p:nvSpPr>
          <p:cNvPr id="636" name="Google Shape;636;p49"/>
          <p:cNvSpPr/>
          <p:nvPr/>
        </p:nvSpPr>
        <p:spPr>
          <a:xfrm>
            <a:off x="1201299" y="3257475"/>
            <a:ext cx="310884" cy="328589"/>
          </a:xfrm>
          <a:custGeom>
            <a:rect b="b" l="l" r="r" t="t"/>
            <a:pathLst>
              <a:path extrusionOk="0" h="1163146" w="1381707">
                <a:moveTo>
                  <a:pt x="0" y="0"/>
                </a:moveTo>
                <a:lnTo>
                  <a:pt x="1381707" y="0"/>
                </a:lnTo>
                <a:lnTo>
                  <a:pt x="1381707" y="1163146"/>
                </a:lnTo>
                <a:lnTo>
                  <a:pt x="0" y="1163146"/>
                </a:lnTo>
                <a:lnTo>
                  <a:pt x="0" y="0"/>
                </a:lnTo>
                <a:close/>
              </a:path>
            </a:pathLst>
          </a:custGeom>
          <a:blipFill rotWithShape="1">
            <a:blip r:embed="rId10">
              <a:alphaModFix/>
            </a:blip>
            <a:stretch>
              <a:fillRect b="0" l="0" r="0" t="0"/>
            </a:stretch>
          </a:blipFill>
          <a:ln>
            <a:noFill/>
          </a:ln>
        </p:spPr>
      </p:sp>
      <p:sp>
        <p:nvSpPr>
          <p:cNvPr id="637" name="Google Shape;637;p49"/>
          <p:cNvSpPr/>
          <p:nvPr/>
        </p:nvSpPr>
        <p:spPr>
          <a:xfrm>
            <a:off x="1153213" y="2073325"/>
            <a:ext cx="407045" cy="267088"/>
          </a:xfrm>
          <a:custGeom>
            <a:rect b="b" l="l" r="r" t="t"/>
            <a:pathLst>
              <a:path extrusionOk="0" h="1256884" w="1379812">
                <a:moveTo>
                  <a:pt x="0" y="0"/>
                </a:moveTo>
                <a:lnTo>
                  <a:pt x="1379812" y="0"/>
                </a:lnTo>
                <a:lnTo>
                  <a:pt x="1379812" y="1256884"/>
                </a:lnTo>
                <a:lnTo>
                  <a:pt x="0" y="1256884"/>
                </a:lnTo>
                <a:lnTo>
                  <a:pt x="0" y="0"/>
                </a:lnTo>
                <a:close/>
              </a:path>
            </a:pathLst>
          </a:custGeom>
          <a:blipFill rotWithShape="1">
            <a:blip r:embed="rId11">
              <a:alphaModFix/>
            </a:blip>
            <a:stretch>
              <a:fillRect b="0" l="0" r="0" t="0"/>
            </a:stretch>
          </a:blipFill>
          <a:ln>
            <a:noFill/>
          </a:ln>
        </p:spPr>
      </p:sp>
      <p:sp>
        <p:nvSpPr>
          <p:cNvPr id="638" name="Google Shape;638;p49"/>
          <p:cNvSpPr/>
          <p:nvPr/>
        </p:nvSpPr>
        <p:spPr>
          <a:xfrm>
            <a:off x="5295751" y="3272675"/>
            <a:ext cx="368422" cy="298205"/>
          </a:xfrm>
          <a:custGeom>
            <a:rect b="b" l="l" r="r" t="t"/>
            <a:pathLst>
              <a:path extrusionOk="0" h="1355476" w="1444791">
                <a:moveTo>
                  <a:pt x="0" y="0"/>
                </a:moveTo>
                <a:lnTo>
                  <a:pt x="1444791" y="0"/>
                </a:lnTo>
                <a:lnTo>
                  <a:pt x="1444791" y="1355476"/>
                </a:lnTo>
                <a:lnTo>
                  <a:pt x="0" y="1355476"/>
                </a:lnTo>
                <a:lnTo>
                  <a:pt x="0" y="0"/>
                </a:lnTo>
                <a:close/>
              </a:path>
            </a:pathLst>
          </a:custGeom>
          <a:blipFill rotWithShape="1">
            <a:blip r:embed="rId12">
              <a:alphaModFix/>
            </a:blip>
            <a:stretch>
              <a:fillRect b="0" l="0" r="0" t="0"/>
            </a:stretch>
          </a:blipFill>
          <a:ln>
            <a:noFill/>
          </a:ln>
        </p:spPr>
      </p:sp>
    </p:spTree>
  </p:cSld>
  <p:clrMapOvr>
    <a:masterClrMapping/>
  </p:clrMapOvr>
  <p:transition>
    <p:push/>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4EAD"/>
        </a:solidFill>
      </p:bgPr>
    </p:bg>
    <p:spTree>
      <p:nvGrpSpPr>
        <p:cNvPr id="642" name="Shape 642"/>
        <p:cNvGrpSpPr/>
        <p:nvPr/>
      </p:nvGrpSpPr>
      <p:grpSpPr>
        <a:xfrm>
          <a:off x="0" y="0"/>
          <a:ext cx="0" cy="0"/>
          <a:chOff x="0" y="0"/>
          <a:chExt cx="0" cy="0"/>
        </a:xfrm>
      </p:grpSpPr>
      <p:sp>
        <p:nvSpPr>
          <p:cNvPr id="643" name="Google Shape;643;p50"/>
          <p:cNvSpPr/>
          <p:nvPr/>
        </p:nvSpPr>
        <p:spPr>
          <a:xfrm>
            <a:off x="6479950" y="106400"/>
            <a:ext cx="1791983" cy="1749713"/>
          </a:xfrm>
          <a:custGeom>
            <a:rect b="b" l="l" r="r" t="t"/>
            <a:pathLst>
              <a:path extrusionOk="0" h="6480419" w="6232985">
                <a:moveTo>
                  <a:pt x="0" y="0"/>
                </a:moveTo>
                <a:lnTo>
                  <a:pt x="6232985" y="0"/>
                </a:lnTo>
                <a:lnTo>
                  <a:pt x="6232985" y="6480419"/>
                </a:lnTo>
                <a:lnTo>
                  <a:pt x="0" y="6480419"/>
                </a:lnTo>
                <a:lnTo>
                  <a:pt x="0" y="0"/>
                </a:lnTo>
                <a:close/>
              </a:path>
            </a:pathLst>
          </a:custGeom>
          <a:blipFill rotWithShape="1">
            <a:blip r:embed="rId3">
              <a:alphaModFix/>
            </a:blip>
            <a:stretch>
              <a:fillRect b="0" l="0" r="0" t="0"/>
            </a:stretch>
          </a:blipFill>
          <a:ln>
            <a:noFill/>
          </a:ln>
        </p:spPr>
      </p:sp>
      <p:grpSp>
        <p:nvGrpSpPr>
          <p:cNvPr id="644" name="Google Shape;644;p50"/>
          <p:cNvGrpSpPr/>
          <p:nvPr/>
        </p:nvGrpSpPr>
        <p:grpSpPr>
          <a:xfrm>
            <a:off x="0" y="1306622"/>
            <a:ext cx="9143818" cy="3836816"/>
            <a:chOff x="0" y="-76200"/>
            <a:chExt cx="4816592" cy="1722631"/>
          </a:xfrm>
        </p:grpSpPr>
        <p:sp>
          <p:nvSpPr>
            <p:cNvPr id="645" name="Google Shape;645;p50"/>
            <p:cNvSpPr/>
            <p:nvPr/>
          </p:nvSpPr>
          <p:spPr>
            <a:xfrm>
              <a:off x="0" y="0"/>
              <a:ext cx="4816592" cy="1646431"/>
            </a:xfrm>
            <a:custGeom>
              <a:rect b="b" l="l" r="r" t="t"/>
              <a:pathLst>
                <a:path extrusionOk="0" h="1646431" w="4816592">
                  <a:moveTo>
                    <a:pt x="0" y="0"/>
                  </a:moveTo>
                  <a:lnTo>
                    <a:pt x="4816592" y="0"/>
                  </a:lnTo>
                  <a:lnTo>
                    <a:pt x="4816592" y="1646431"/>
                  </a:lnTo>
                  <a:lnTo>
                    <a:pt x="0" y="1646431"/>
                  </a:lnTo>
                  <a:close/>
                </a:path>
              </a:pathLst>
            </a:custGeom>
            <a:solidFill>
              <a:srgbClr val="F1EAD1"/>
            </a:solidFill>
            <a:ln>
              <a:noFill/>
            </a:ln>
          </p:spPr>
        </p:sp>
        <p:sp>
          <p:nvSpPr>
            <p:cNvPr id="646" name="Google Shape;646;p50"/>
            <p:cNvSpPr txBox="1"/>
            <p:nvPr/>
          </p:nvSpPr>
          <p:spPr>
            <a:xfrm>
              <a:off x="0" y="-76200"/>
              <a:ext cx="4816500" cy="1722600"/>
            </a:xfrm>
            <a:prstGeom prst="rect">
              <a:avLst/>
            </a:prstGeom>
            <a:noFill/>
            <a:ln>
              <a:noFill/>
            </a:ln>
          </p:spPr>
          <p:txBody>
            <a:bodyPr anchorCtr="0" anchor="ctr" bIns="25400" lIns="25400" spcFirstLastPara="1" rIns="25400" wrap="square" tIns="25400">
              <a:noAutofit/>
            </a:bodyPr>
            <a:lstStyle/>
            <a:p>
              <a:pPr indent="0" lvl="0" marL="0" marR="0" rtl="0" algn="ctr">
                <a:lnSpc>
                  <a:spcPct val="17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47" name="Google Shape;647;p50"/>
          <p:cNvGrpSpPr/>
          <p:nvPr/>
        </p:nvGrpSpPr>
        <p:grpSpPr>
          <a:xfrm>
            <a:off x="6826251" y="1663223"/>
            <a:ext cx="1123422" cy="267803"/>
            <a:chOff x="0" y="-67125"/>
            <a:chExt cx="709500" cy="163924"/>
          </a:xfrm>
        </p:grpSpPr>
        <p:sp>
          <p:nvSpPr>
            <p:cNvPr id="648" name="Google Shape;648;p50"/>
            <p:cNvSpPr/>
            <p:nvPr/>
          </p:nvSpPr>
          <p:spPr>
            <a:xfrm>
              <a:off x="0" y="0"/>
              <a:ext cx="709500" cy="96799"/>
            </a:xfrm>
            <a:custGeom>
              <a:rect b="b" l="l" r="r" t="t"/>
              <a:pathLst>
                <a:path extrusionOk="0" h="96799" w="709500">
                  <a:moveTo>
                    <a:pt x="354750" y="0"/>
                  </a:moveTo>
                  <a:cubicBezTo>
                    <a:pt x="158827" y="0"/>
                    <a:pt x="0" y="21669"/>
                    <a:pt x="0" y="48399"/>
                  </a:cubicBezTo>
                  <a:cubicBezTo>
                    <a:pt x="0" y="75129"/>
                    <a:pt x="158827" y="96799"/>
                    <a:pt x="354750" y="96799"/>
                  </a:cubicBezTo>
                  <a:cubicBezTo>
                    <a:pt x="550673" y="96799"/>
                    <a:pt x="709500" y="75129"/>
                    <a:pt x="709500" y="48399"/>
                  </a:cubicBezTo>
                  <a:cubicBezTo>
                    <a:pt x="709500" y="21669"/>
                    <a:pt x="550673" y="0"/>
                    <a:pt x="354750" y="0"/>
                  </a:cubicBezTo>
                  <a:close/>
                </a:path>
              </a:pathLst>
            </a:custGeom>
            <a:solidFill>
              <a:srgbClr val="004EA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49" name="Google Shape;649;p50"/>
            <p:cNvSpPr txBox="1"/>
            <p:nvPr/>
          </p:nvSpPr>
          <p:spPr>
            <a:xfrm>
              <a:off x="66516" y="-67125"/>
              <a:ext cx="576600" cy="154800"/>
            </a:xfrm>
            <a:prstGeom prst="rect">
              <a:avLst/>
            </a:prstGeom>
            <a:noFill/>
            <a:ln>
              <a:noFill/>
            </a:ln>
          </p:spPr>
          <p:txBody>
            <a:bodyPr anchorCtr="0" anchor="ctr" bIns="25400" lIns="25400" spcFirstLastPara="1" rIns="25400" wrap="square" tIns="25400">
              <a:noAutofit/>
            </a:bodyPr>
            <a:lstStyle/>
            <a:p>
              <a:pPr indent="0" lvl="0" marL="0" marR="0" rtl="0" algn="ctr">
                <a:lnSpc>
                  <a:spcPct val="17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50" name="Google Shape;650;p50"/>
          <p:cNvSpPr/>
          <p:nvPr/>
        </p:nvSpPr>
        <p:spPr>
          <a:xfrm>
            <a:off x="6466225" y="64225"/>
            <a:ext cx="1729653" cy="1846919"/>
          </a:xfrm>
          <a:custGeom>
            <a:rect b="b" l="l" r="r" t="t"/>
            <a:pathLst>
              <a:path extrusionOk="0" h="6480419" w="6232985">
                <a:moveTo>
                  <a:pt x="0" y="0"/>
                </a:moveTo>
                <a:lnTo>
                  <a:pt x="6232985" y="0"/>
                </a:lnTo>
                <a:lnTo>
                  <a:pt x="6232985" y="6480419"/>
                </a:lnTo>
                <a:lnTo>
                  <a:pt x="0" y="6480419"/>
                </a:lnTo>
                <a:lnTo>
                  <a:pt x="0" y="0"/>
                </a:lnTo>
                <a:close/>
              </a:path>
            </a:pathLst>
          </a:custGeom>
          <a:blipFill rotWithShape="1">
            <a:blip r:embed="rId4">
              <a:alphaModFix/>
            </a:blip>
            <a:stretch>
              <a:fillRect b="0" l="0" r="0" t="0"/>
            </a:stretch>
          </a:blipFill>
          <a:ln>
            <a:noFill/>
          </a:ln>
        </p:spPr>
      </p:sp>
      <p:sp>
        <p:nvSpPr>
          <p:cNvPr id="651" name="Google Shape;651;p50"/>
          <p:cNvSpPr txBox="1"/>
          <p:nvPr/>
        </p:nvSpPr>
        <p:spPr>
          <a:xfrm>
            <a:off x="119050" y="681613"/>
            <a:ext cx="7461300" cy="415500"/>
          </a:xfrm>
          <a:prstGeom prst="rect">
            <a:avLst/>
          </a:prstGeom>
          <a:noFill/>
          <a:ln>
            <a:noFill/>
          </a:ln>
        </p:spPr>
        <p:txBody>
          <a:bodyPr anchorCtr="0" anchor="t" bIns="0" lIns="0" spcFirstLastPara="1" rIns="0" wrap="square" tIns="0">
            <a:spAutoFit/>
          </a:bodyPr>
          <a:lstStyle/>
          <a:p>
            <a:pPr indent="0" lvl="0" marL="0" marR="0" rtl="0" algn="l">
              <a:lnSpc>
                <a:spcPct val="89998"/>
              </a:lnSpc>
              <a:spcBef>
                <a:spcPts val="0"/>
              </a:spcBef>
              <a:spcAft>
                <a:spcPts val="0"/>
              </a:spcAft>
              <a:buNone/>
            </a:pPr>
            <a:r>
              <a:rPr lang="en" sz="3000">
                <a:solidFill>
                  <a:srgbClr val="F1EAD1"/>
                </a:solidFill>
              </a:rPr>
              <a:t>Buyer Persona:</a:t>
            </a:r>
            <a:endParaRPr sz="3000">
              <a:solidFill>
                <a:srgbClr val="F1EAD1"/>
              </a:solidFill>
            </a:endParaRPr>
          </a:p>
        </p:txBody>
      </p:sp>
      <p:sp>
        <p:nvSpPr>
          <p:cNvPr id="652" name="Google Shape;652;p50"/>
          <p:cNvSpPr txBox="1"/>
          <p:nvPr/>
        </p:nvSpPr>
        <p:spPr>
          <a:xfrm>
            <a:off x="1082575" y="2189400"/>
            <a:ext cx="7113300" cy="2456700"/>
          </a:xfrm>
          <a:prstGeom prst="rect">
            <a:avLst/>
          </a:prstGeom>
          <a:noFill/>
          <a:ln>
            <a:noFill/>
          </a:ln>
        </p:spPr>
        <p:txBody>
          <a:bodyPr anchorCtr="0" anchor="t" bIns="0" lIns="0" spcFirstLastPara="1" rIns="0" wrap="square" tIns="0">
            <a:spAutoFit/>
          </a:bodyPr>
          <a:lstStyle/>
          <a:p>
            <a:pPr indent="-317500" lvl="0" marL="457200" rtl="0" algn="l">
              <a:lnSpc>
                <a:spcPct val="130000"/>
              </a:lnSpc>
              <a:spcBef>
                <a:spcPts val="0"/>
              </a:spcBef>
              <a:spcAft>
                <a:spcPts val="0"/>
              </a:spcAft>
              <a:buClr>
                <a:srgbClr val="004EAD"/>
              </a:buClr>
              <a:buSzPts val="1400"/>
              <a:buFont typeface="Franklin Gothic"/>
              <a:buChar char="●"/>
            </a:pPr>
            <a:r>
              <a:rPr b="1" lang="en">
                <a:solidFill>
                  <a:srgbClr val="004EAD"/>
                </a:solidFill>
                <a:latin typeface="Franklin Gothic"/>
                <a:ea typeface="Franklin Gothic"/>
                <a:cs typeface="Franklin Gothic"/>
                <a:sym typeface="Franklin Gothic"/>
              </a:rPr>
              <a:t>Target Audience: </a:t>
            </a:r>
            <a:r>
              <a:rPr lang="en">
                <a:solidFill>
                  <a:srgbClr val="004EAD"/>
                </a:solidFill>
                <a:latin typeface="Franklin Gothic"/>
                <a:ea typeface="Franklin Gothic"/>
                <a:cs typeface="Franklin Gothic"/>
                <a:sym typeface="Franklin Gothic"/>
              </a:rPr>
              <a:t>Managers/Owners of Urban Restaurants and Distribution Centers, mid-30s to 40s.</a:t>
            </a:r>
            <a:endParaRPr>
              <a:solidFill>
                <a:srgbClr val="004EAD"/>
              </a:solidFill>
              <a:latin typeface="Franklin Gothic"/>
              <a:ea typeface="Franklin Gothic"/>
              <a:cs typeface="Franklin Gothic"/>
              <a:sym typeface="Franklin Gothic"/>
            </a:endParaRPr>
          </a:p>
          <a:p>
            <a:pPr indent="-317500" lvl="0" marL="457200" rtl="0" algn="l">
              <a:lnSpc>
                <a:spcPct val="130000"/>
              </a:lnSpc>
              <a:spcBef>
                <a:spcPts val="0"/>
              </a:spcBef>
              <a:spcAft>
                <a:spcPts val="0"/>
              </a:spcAft>
              <a:buClr>
                <a:srgbClr val="004EAD"/>
              </a:buClr>
              <a:buSzPts val="1400"/>
              <a:buFont typeface="Franklin Gothic"/>
              <a:buChar char="●"/>
            </a:pPr>
            <a:r>
              <a:rPr b="1" lang="en">
                <a:solidFill>
                  <a:srgbClr val="004EAD"/>
                </a:solidFill>
                <a:latin typeface="Franklin Gothic"/>
                <a:ea typeface="Franklin Gothic"/>
                <a:cs typeface="Franklin Gothic"/>
                <a:sym typeface="Franklin Gothic"/>
              </a:rPr>
              <a:t>Key Challenges: </a:t>
            </a:r>
            <a:r>
              <a:rPr lang="en">
                <a:solidFill>
                  <a:srgbClr val="004EAD"/>
                </a:solidFill>
                <a:latin typeface="Franklin Gothic"/>
                <a:ea typeface="Franklin Gothic"/>
                <a:cs typeface="Franklin Gothic"/>
                <a:sym typeface="Franklin Gothic"/>
              </a:rPr>
              <a:t>Inventory and demand management, staff scheduling, data analysis constraints.</a:t>
            </a:r>
            <a:endParaRPr>
              <a:solidFill>
                <a:srgbClr val="004EAD"/>
              </a:solidFill>
              <a:latin typeface="Franklin Gothic"/>
              <a:ea typeface="Franklin Gothic"/>
              <a:cs typeface="Franklin Gothic"/>
              <a:sym typeface="Franklin Gothic"/>
            </a:endParaRPr>
          </a:p>
          <a:p>
            <a:pPr indent="-317500" lvl="0" marL="457200" rtl="0" algn="l">
              <a:lnSpc>
                <a:spcPct val="130000"/>
              </a:lnSpc>
              <a:spcBef>
                <a:spcPts val="0"/>
              </a:spcBef>
              <a:spcAft>
                <a:spcPts val="0"/>
              </a:spcAft>
              <a:buClr>
                <a:srgbClr val="004EAD"/>
              </a:buClr>
              <a:buSzPts val="1400"/>
              <a:buFont typeface="Franklin Gothic"/>
              <a:buChar char="●"/>
            </a:pPr>
            <a:r>
              <a:rPr b="1" lang="en">
                <a:solidFill>
                  <a:srgbClr val="004EAD"/>
                </a:solidFill>
                <a:latin typeface="Franklin Gothic"/>
                <a:ea typeface="Franklin Gothic"/>
                <a:cs typeface="Franklin Gothic"/>
                <a:sym typeface="Franklin Gothic"/>
              </a:rPr>
              <a:t>Goals: </a:t>
            </a:r>
            <a:r>
              <a:rPr lang="en">
                <a:solidFill>
                  <a:srgbClr val="004EAD"/>
                </a:solidFill>
                <a:latin typeface="Franklin Gothic"/>
                <a:ea typeface="Franklin Gothic"/>
                <a:cs typeface="Franklin Gothic"/>
                <a:sym typeface="Franklin Gothic"/>
              </a:rPr>
              <a:t>Enhance operational efficiency, minimize waste and expenses, elevate customer and client satisfaction.</a:t>
            </a:r>
            <a:endParaRPr>
              <a:solidFill>
                <a:srgbClr val="004EAD"/>
              </a:solidFill>
              <a:latin typeface="Franklin Gothic"/>
              <a:ea typeface="Franklin Gothic"/>
              <a:cs typeface="Franklin Gothic"/>
              <a:sym typeface="Franklin Gothic"/>
            </a:endParaRPr>
          </a:p>
          <a:p>
            <a:pPr indent="-317500" lvl="0" marL="457200" rtl="0" algn="l">
              <a:lnSpc>
                <a:spcPct val="130000"/>
              </a:lnSpc>
              <a:spcBef>
                <a:spcPts val="0"/>
              </a:spcBef>
              <a:spcAft>
                <a:spcPts val="0"/>
              </a:spcAft>
              <a:buClr>
                <a:srgbClr val="004EAD"/>
              </a:buClr>
              <a:buSzPts val="1400"/>
              <a:buFont typeface="Franklin Gothic"/>
              <a:buChar char="●"/>
            </a:pPr>
            <a:r>
              <a:rPr b="1" lang="en">
                <a:solidFill>
                  <a:srgbClr val="004EAD"/>
                </a:solidFill>
                <a:latin typeface="Franklin Gothic"/>
                <a:ea typeface="Franklin Gothic"/>
                <a:cs typeface="Franklin Gothic"/>
                <a:sym typeface="Franklin Gothic"/>
              </a:rPr>
              <a:t>Product Benefits: </a:t>
            </a:r>
            <a:r>
              <a:rPr lang="en">
                <a:solidFill>
                  <a:srgbClr val="004EAD"/>
                </a:solidFill>
                <a:latin typeface="Franklin Gothic"/>
                <a:ea typeface="Franklin Gothic"/>
                <a:cs typeface="Franklin Gothic"/>
                <a:sym typeface="Franklin Gothic"/>
              </a:rPr>
              <a:t>Reliable forecasts, actionable insights, seamless system integration, time efficiency.</a:t>
            </a:r>
            <a:endParaRPr>
              <a:solidFill>
                <a:srgbClr val="004EAD"/>
              </a:solidFill>
              <a:latin typeface="Franklin Gothic"/>
              <a:ea typeface="Franklin Gothic"/>
              <a:cs typeface="Franklin Gothic"/>
              <a:sym typeface="Franklin Gothic"/>
            </a:endParaRPr>
          </a:p>
          <a:p>
            <a:pPr indent="-317500" lvl="0" marL="457200" rtl="0" algn="l">
              <a:lnSpc>
                <a:spcPct val="130000"/>
              </a:lnSpc>
              <a:spcBef>
                <a:spcPts val="0"/>
              </a:spcBef>
              <a:spcAft>
                <a:spcPts val="0"/>
              </a:spcAft>
              <a:buClr>
                <a:srgbClr val="004EAD"/>
              </a:buClr>
              <a:buSzPts val="1400"/>
              <a:buFont typeface="Franklin Gothic"/>
              <a:buChar char="●"/>
            </a:pPr>
            <a:r>
              <a:rPr b="1" lang="en">
                <a:solidFill>
                  <a:srgbClr val="004EAD"/>
                </a:solidFill>
                <a:latin typeface="Franklin Gothic"/>
                <a:ea typeface="Franklin Gothic"/>
                <a:cs typeface="Franklin Gothic"/>
                <a:sym typeface="Franklin Gothic"/>
              </a:rPr>
              <a:t>Engagement Channels:</a:t>
            </a:r>
            <a:r>
              <a:rPr lang="en">
                <a:solidFill>
                  <a:srgbClr val="004EAD"/>
                </a:solidFill>
                <a:latin typeface="Franklin Gothic"/>
                <a:ea typeface="Franklin Gothic"/>
                <a:cs typeface="Franklin Gothic"/>
                <a:sym typeface="Franklin Gothic"/>
              </a:rPr>
              <a:t> Industry forums, trade shows, targeted digital marketing.</a:t>
            </a:r>
            <a:endParaRPr>
              <a:solidFill>
                <a:srgbClr val="004EAD"/>
              </a:solidFill>
              <a:latin typeface="Franklin Gothic"/>
              <a:ea typeface="Franklin Gothic"/>
              <a:cs typeface="Franklin Gothic"/>
              <a:sym typeface="Franklin Gothic"/>
            </a:endParaRPr>
          </a:p>
        </p:txBody>
      </p:sp>
      <p:sp>
        <p:nvSpPr>
          <p:cNvPr id="653" name="Google Shape;653;p50"/>
          <p:cNvSpPr/>
          <p:nvPr/>
        </p:nvSpPr>
        <p:spPr>
          <a:xfrm>
            <a:off x="434691" y="1954136"/>
            <a:ext cx="466108" cy="613300"/>
          </a:xfrm>
          <a:custGeom>
            <a:rect b="b" l="l" r="r" t="t"/>
            <a:pathLst>
              <a:path extrusionOk="0" h="1226600" w="932216">
                <a:moveTo>
                  <a:pt x="0" y="0"/>
                </a:moveTo>
                <a:lnTo>
                  <a:pt x="932216" y="0"/>
                </a:lnTo>
                <a:lnTo>
                  <a:pt x="932216" y="1226600"/>
                </a:lnTo>
                <a:lnTo>
                  <a:pt x="0" y="1226600"/>
                </a:lnTo>
                <a:lnTo>
                  <a:pt x="0" y="0"/>
                </a:lnTo>
                <a:close/>
              </a:path>
            </a:pathLst>
          </a:custGeom>
          <a:blipFill rotWithShape="1">
            <a:blip r:embed="rId5">
              <a:alphaModFix/>
            </a:blip>
            <a:stretch>
              <a:fillRect b="0" l="0" r="0" t="0"/>
            </a:stretch>
          </a:blipFill>
          <a:ln>
            <a:noFill/>
          </a:ln>
        </p:spPr>
      </p:sp>
      <p:sp>
        <p:nvSpPr>
          <p:cNvPr id="654" name="Google Shape;654;p50"/>
          <p:cNvSpPr/>
          <p:nvPr/>
        </p:nvSpPr>
        <p:spPr>
          <a:xfrm rot="746126">
            <a:off x="6264587" y="222598"/>
            <a:ext cx="430997" cy="417528"/>
          </a:xfrm>
          <a:custGeom>
            <a:rect b="b" l="l" r="r" t="t"/>
            <a:pathLst>
              <a:path extrusionOk="0" h="836375" w="863355">
                <a:moveTo>
                  <a:pt x="0" y="0"/>
                </a:moveTo>
                <a:lnTo>
                  <a:pt x="863355" y="0"/>
                </a:lnTo>
                <a:lnTo>
                  <a:pt x="863355" y="836375"/>
                </a:lnTo>
                <a:lnTo>
                  <a:pt x="0" y="836375"/>
                </a:lnTo>
                <a:lnTo>
                  <a:pt x="0" y="0"/>
                </a:lnTo>
                <a:close/>
              </a:path>
            </a:pathLst>
          </a:custGeom>
          <a:blipFill rotWithShape="1">
            <a:blip r:embed="rId6">
              <a:alphaModFix/>
            </a:blip>
            <a:stretch>
              <a:fillRect b="0" l="0" r="0" t="0"/>
            </a:stretch>
          </a:blipFill>
          <a:ln>
            <a:noFill/>
          </a:ln>
        </p:spPr>
      </p:sp>
      <p:sp>
        <p:nvSpPr>
          <p:cNvPr id="655" name="Google Shape;655;p50"/>
          <p:cNvSpPr/>
          <p:nvPr/>
        </p:nvSpPr>
        <p:spPr>
          <a:xfrm rot="-937874">
            <a:off x="8494701" y="526024"/>
            <a:ext cx="270802" cy="297994"/>
          </a:xfrm>
          <a:custGeom>
            <a:rect b="b" l="l" r="r" t="t"/>
            <a:pathLst>
              <a:path extrusionOk="0" h="594762" w="540490">
                <a:moveTo>
                  <a:pt x="0" y="0"/>
                </a:moveTo>
                <a:lnTo>
                  <a:pt x="540490" y="0"/>
                </a:lnTo>
                <a:lnTo>
                  <a:pt x="540490" y="594762"/>
                </a:lnTo>
                <a:lnTo>
                  <a:pt x="0" y="594762"/>
                </a:lnTo>
                <a:lnTo>
                  <a:pt x="0" y="0"/>
                </a:lnTo>
                <a:close/>
              </a:path>
            </a:pathLst>
          </a:custGeom>
          <a:blipFill rotWithShape="1">
            <a:blip r:embed="rId7">
              <a:alphaModFix/>
            </a:blip>
            <a:stretch>
              <a:fillRect b="0" l="0" r="0" t="0"/>
            </a:stretch>
          </a:blipFill>
          <a:ln>
            <a:noFill/>
          </a:ln>
        </p:spPr>
      </p:sp>
      <p:sp>
        <p:nvSpPr>
          <p:cNvPr id="656" name="Google Shape;656;p50"/>
          <p:cNvSpPr/>
          <p:nvPr/>
        </p:nvSpPr>
        <p:spPr>
          <a:xfrm flipH="1" rot="4277559">
            <a:off x="4932182" y="1450531"/>
            <a:ext cx="211352" cy="210824"/>
          </a:xfrm>
          <a:custGeom>
            <a:rect b="b" l="l" r="r" t="t"/>
            <a:pathLst>
              <a:path extrusionOk="0" h="422616" w="423675">
                <a:moveTo>
                  <a:pt x="423674" y="0"/>
                </a:moveTo>
                <a:lnTo>
                  <a:pt x="0" y="0"/>
                </a:lnTo>
                <a:lnTo>
                  <a:pt x="0" y="422616"/>
                </a:lnTo>
                <a:lnTo>
                  <a:pt x="423674" y="422616"/>
                </a:lnTo>
                <a:lnTo>
                  <a:pt x="423674" y="0"/>
                </a:lnTo>
                <a:close/>
              </a:path>
            </a:pathLst>
          </a:custGeom>
          <a:blipFill rotWithShape="1">
            <a:blip r:embed="rId8">
              <a:alphaModFix/>
            </a:blip>
            <a:stretch>
              <a:fillRect b="0" l="0" r="0" t="0"/>
            </a:stretch>
          </a:blipFill>
          <a:ln>
            <a:noFill/>
          </a:ln>
        </p:spPr>
      </p:sp>
    </p:spTree>
  </p:cSld>
  <p:clrMapOvr>
    <a:masterClrMapping/>
  </p:clrMapOvr>
  <p:transition>
    <p:push/>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AD1"/>
        </a:solidFill>
      </p:bgPr>
    </p:bg>
    <p:spTree>
      <p:nvGrpSpPr>
        <p:cNvPr id="660" name="Shape 660"/>
        <p:cNvGrpSpPr/>
        <p:nvPr/>
      </p:nvGrpSpPr>
      <p:grpSpPr>
        <a:xfrm>
          <a:off x="0" y="0"/>
          <a:ext cx="0" cy="0"/>
          <a:chOff x="0" y="0"/>
          <a:chExt cx="0" cy="0"/>
        </a:xfrm>
      </p:grpSpPr>
      <p:graphicFrame>
        <p:nvGraphicFramePr>
          <p:cNvPr id="661" name="Google Shape;661;p51"/>
          <p:cNvGraphicFramePr/>
          <p:nvPr/>
        </p:nvGraphicFramePr>
        <p:xfrm>
          <a:off x="514350" y="1207383"/>
          <a:ext cx="3000000" cy="3000000"/>
        </p:xfrm>
        <a:graphic>
          <a:graphicData uri="http://schemas.openxmlformats.org/drawingml/2006/table">
            <a:tbl>
              <a:tblPr>
                <a:noFill/>
                <a:tableStyleId>{BBE722FD-825A-4ED2-ADA6-BAE4E552F1B9}</a:tableStyleId>
              </a:tblPr>
              <a:tblGrid>
                <a:gridCol w="3724050"/>
              </a:tblGrid>
              <a:tr h="1617575">
                <a:tc>
                  <a:txBody>
                    <a:bodyPr/>
                    <a:lstStyle/>
                    <a:p>
                      <a:pPr indent="0" lvl="0" marL="0" marR="0" rtl="0" algn="l">
                        <a:lnSpc>
                          <a:spcPct val="140000"/>
                        </a:lnSpc>
                        <a:spcBef>
                          <a:spcPts val="0"/>
                        </a:spcBef>
                        <a:spcAft>
                          <a:spcPts val="0"/>
                        </a:spcAft>
                        <a:buNone/>
                      </a:pPr>
                      <a:r>
                        <a:rPr b="1" lang="en" sz="1500">
                          <a:solidFill>
                            <a:srgbClr val="097D4C"/>
                          </a:solidFill>
                        </a:rPr>
                        <a:t>H</a:t>
                      </a:r>
                      <a:r>
                        <a:rPr b="1" lang="en" sz="1500">
                          <a:solidFill>
                            <a:srgbClr val="097D4C"/>
                          </a:solidFill>
                        </a:rPr>
                        <a:t>istorical order data on weekly basis: </a:t>
                      </a:r>
                      <a:endParaRPr sz="1500">
                        <a:solidFill>
                          <a:srgbClr val="097D4C"/>
                        </a:solidFill>
                      </a:endParaRPr>
                    </a:p>
                    <a:p>
                      <a:pPr indent="-304800" lvl="0" marL="457200" rtl="0" algn="l">
                        <a:lnSpc>
                          <a:spcPct val="100000"/>
                        </a:lnSpc>
                        <a:spcBef>
                          <a:spcPts val="0"/>
                        </a:spcBef>
                        <a:spcAft>
                          <a:spcPts val="0"/>
                        </a:spcAft>
                        <a:buClr>
                          <a:srgbClr val="097D4C"/>
                        </a:buClr>
                        <a:buSzPts val="1200"/>
                        <a:buFont typeface="Roboto"/>
                        <a:buChar char="●"/>
                      </a:pPr>
                      <a:r>
                        <a:rPr lang="en" sz="1500">
                          <a:solidFill>
                            <a:srgbClr val="097D4C"/>
                          </a:solidFill>
                        </a:rPr>
                        <a:t>Identifier of the item (e.g. meal_id)</a:t>
                      </a:r>
                      <a:endParaRPr sz="1500">
                        <a:solidFill>
                          <a:srgbClr val="097D4C"/>
                        </a:solidFill>
                      </a:endParaRPr>
                    </a:p>
                    <a:p>
                      <a:pPr indent="-304800" lvl="0" marL="457200" rtl="0" algn="l">
                        <a:lnSpc>
                          <a:spcPct val="100000"/>
                        </a:lnSpc>
                        <a:spcBef>
                          <a:spcPts val="0"/>
                        </a:spcBef>
                        <a:spcAft>
                          <a:spcPts val="0"/>
                        </a:spcAft>
                        <a:buClr>
                          <a:srgbClr val="097D4C"/>
                        </a:buClr>
                        <a:buSzPts val="1200"/>
                        <a:buFont typeface="Roboto"/>
                        <a:buChar char="●"/>
                      </a:pPr>
                      <a:r>
                        <a:rPr lang="en" sz="1500">
                          <a:solidFill>
                            <a:srgbClr val="097D4C"/>
                          </a:solidFill>
                        </a:rPr>
                        <a:t>Target of interest (e.g. num_orders)</a:t>
                      </a:r>
                      <a:endParaRPr sz="1500">
                        <a:solidFill>
                          <a:srgbClr val="097D4C"/>
                        </a:solidFill>
                      </a:endParaRPr>
                    </a:p>
                    <a:p>
                      <a:pPr indent="-304800" lvl="0" marL="457200" rtl="0" algn="l">
                        <a:lnSpc>
                          <a:spcPct val="100000"/>
                        </a:lnSpc>
                        <a:spcBef>
                          <a:spcPts val="0"/>
                        </a:spcBef>
                        <a:spcAft>
                          <a:spcPts val="0"/>
                        </a:spcAft>
                        <a:buClr>
                          <a:srgbClr val="097D4C"/>
                        </a:buClr>
                        <a:buSzPts val="1200"/>
                        <a:buFont typeface="Roboto"/>
                        <a:buChar char="●"/>
                      </a:pPr>
                      <a:r>
                        <a:rPr lang="en" sz="1500">
                          <a:solidFill>
                            <a:srgbClr val="097D4C"/>
                          </a:solidFill>
                        </a:rPr>
                        <a:t>Price (e.g. checkout_price and base_price)</a:t>
                      </a:r>
                      <a:endParaRPr sz="1500">
                        <a:solidFill>
                          <a:srgbClr val="097D4C"/>
                        </a:solidFill>
                      </a:endParaRPr>
                    </a:p>
                  </a:txBody>
                  <a:tcPr marT="95250" marB="95250" marR="95250" marL="952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28575">
                      <a:solidFill>
                        <a:srgbClr val="097D4C"/>
                      </a:solidFill>
                      <a:prstDash val="solid"/>
                      <a:round/>
                      <a:headEnd len="sm" w="sm" type="none"/>
                      <a:tailEnd len="sm" w="sm" type="none"/>
                    </a:lnB>
                  </a:tcPr>
                </a:tc>
              </a:tr>
              <a:tr h="1474950">
                <a:tc>
                  <a:txBody>
                    <a:bodyPr/>
                    <a:lstStyle/>
                    <a:p>
                      <a:pPr indent="0" lvl="0" marL="0" rtl="0" algn="l">
                        <a:lnSpc>
                          <a:spcPct val="140000"/>
                        </a:lnSpc>
                        <a:spcBef>
                          <a:spcPts val="0"/>
                        </a:spcBef>
                        <a:spcAft>
                          <a:spcPts val="0"/>
                        </a:spcAft>
                        <a:buNone/>
                      </a:pPr>
                      <a:r>
                        <a:rPr b="1" lang="en" sz="1500">
                          <a:solidFill>
                            <a:srgbClr val="097D4C"/>
                          </a:solidFill>
                        </a:rPr>
                        <a:t>External factors: </a:t>
                      </a:r>
                      <a:endParaRPr b="1" sz="1500">
                        <a:solidFill>
                          <a:srgbClr val="097D4C"/>
                        </a:solidFill>
                      </a:endParaRPr>
                    </a:p>
                    <a:p>
                      <a:pPr indent="-323850" lvl="0" marL="457200" rtl="0" algn="l">
                        <a:lnSpc>
                          <a:spcPct val="100000"/>
                        </a:lnSpc>
                        <a:spcBef>
                          <a:spcPts val="0"/>
                        </a:spcBef>
                        <a:spcAft>
                          <a:spcPts val="0"/>
                        </a:spcAft>
                        <a:buClr>
                          <a:srgbClr val="097D4C"/>
                        </a:buClr>
                        <a:buSzPts val="1500"/>
                        <a:buChar char="●"/>
                      </a:pPr>
                      <a:r>
                        <a:rPr lang="en" sz="1500">
                          <a:solidFill>
                            <a:srgbClr val="097D4C"/>
                          </a:solidFill>
                        </a:rPr>
                        <a:t>emailer_for_promotion</a:t>
                      </a:r>
                      <a:endParaRPr sz="1500">
                        <a:solidFill>
                          <a:srgbClr val="097D4C"/>
                        </a:solidFill>
                      </a:endParaRPr>
                    </a:p>
                    <a:p>
                      <a:pPr indent="-323850" lvl="0" marL="457200" rtl="0" algn="l">
                        <a:lnSpc>
                          <a:spcPct val="100000"/>
                        </a:lnSpc>
                        <a:spcBef>
                          <a:spcPts val="0"/>
                        </a:spcBef>
                        <a:spcAft>
                          <a:spcPts val="0"/>
                        </a:spcAft>
                        <a:buClr>
                          <a:srgbClr val="097D4C"/>
                        </a:buClr>
                        <a:buSzPts val="1500"/>
                        <a:buChar char="●"/>
                      </a:pPr>
                      <a:r>
                        <a:rPr lang="en" sz="1500">
                          <a:solidFill>
                            <a:srgbClr val="097D4C"/>
                          </a:solidFill>
                        </a:rPr>
                        <a:t>Homepage_featured</a:t>
                      </a:r>
                      <a:endParaRPr sz="1500">
                        <a:solidFill>
                          <a:srgbClr val="097D4C"/>
                        </a:solidFill>
                      </a:endParaRPr>
                    </a:p>
                    <a:p>
                      <a:pPr indent="-323850" lvl="0" marL="457200" rtl="0" algn="l">
                        <a:lnSpc>
                          <a:spcPct val="100000"/>
                        </a:lnSpc>
                        <a:spcBef>
                          <a:spcPts val="0"/>
                        </a:spcBef>
                        <a:spcAft>
                          <a:spcPts val="0"/>
                        </a:spcAft>
                        <a:buClr>
                          <a:srgbClr val="097D4C"/>
                        </a:buClr>
                        <a:buSzPts val="1500"/>
                        <a:buChar char="●"/>
                      </a:pPr>
                      <a:r>
                        <a:rPr lang="en" sz="1500">
                          <a:solidFill>
                            <a:srgbClr val="097D4C"/>
                          </a:solidFill>
                        </a:rPr>
                        <a:t>…</a:t>
                      </a:r>
                      <a:endParaRPr sz="1500">
                        <a:solidFill>
                          <a:srgbClr val="097D4C"/>
                        </a:solidFill>
                      </a:endParaRPr>
                    </a:p>
                  </a:txBody>
                  <a:tcPr marT="95250" marB="95250" marR="95250" marL="952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28575">
                      <a:solidFill>
                        <a:srgbClr val="097D4C"/>
                      </a:solidFill>
                      <a:prstDash val="solid"/>
                      <a:round/>
                      <a:headEnd len="sm" w="sm" type="none"/>
                      <a:tailEnd len="sm" w="sm" type="none"/>
                    </a:lnT>
                    <a:lnB cap="flat" cmpd="sng" w="28575">
                      <a:solidFill>
                        <a:srgbClr val="097D4C"/>
                      </a:solidFill>
                      <a:prstDash val="solid"/>
                      <a:round/>
                      <a:headEnd len="sm" w="sm" type="none"/>
                      <a:tailEnd len="sm" w="sm" type="none"/>
                    </a:lnB>
                  </a:tcPr>
                </a:tc>
              </a:tr>
            </a:tbl>
          </a:graphicData>
        </a:graphic>
      </p:graphicFrame>
      <p:grpSp>
        <p:nvGrpSpPr>
          <p:cNvPr id="662" name="Google Shape;662;p51"/>
          <p:cNvGrpSpPr/>
          <p:nvPr/>
        </p:nvGrpSpPr>
        <p:grpSpPr>
          <a:xfrm>
            <a:off x="4572010" y="1732857"/>
            <a:ext cx="4057650" cy="2434590"/>
            <a:chOff x="0" y="0"/>
            <a:chExt cx="6350000" cy="3810000"/>
          </a:xfrm>
        </p:grpSpPr>
        <p:sp>
          <p:nvSpPr>
            <p:cNvPr id="663" name="Google Shape;663;p51"/>
            <p:cNvSpPr/>
            <p:nvPr/>
          </p:nvSpPr>
          <p:spPr>
            <a:xfrm>
              <a:off x="0" y="0"/>
              <a:ext cx="6350000" cy="3810000"/>
            </a:xfrm>
            <a:custGeom>
              <a:rect b="b" l="l" r="r" t="t"/>
              <a:pathLst>
                <a:path extrusionOk="0" h="3810000" w="635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rotWithShape="1">
              <a:blip r:embed="rId3">
                <a:alphaModFix/>
              </a:blip>
              <a:stretch>
                <a:fillRect b="-84463" l="-1489" r="0" t="-69394"/>
              </a:stretch>
            </a:blip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64" name="Google Shape;664;p51"/>
            <p:cNvSpPr/>
            <p:nvPr/>
          </p:nvSpPr>
          <p:spPr>
            <a:xfrm>
              <a:off x="0" y="0"/>
              <a:ext cx="6350000" cy="3810000"/>
            </a:xfrm>
            <a:custGeom>
              <a:rect b="b" l="l" r="r" t="t"/>
              <a:pathLst>
                <a:path extrusionOk="0" h="3810000" w="6350000">
                  <a:moveTo>
                    <a:pt x="5715000" y="19050"/>
                  </a:moveTo>
                  <a:cubicBezTo>
                    <a:pt x="6054090" y="19050"/>
                    <a:pt x="6330950" y="295910"/>
                    <a:pt x="6330950" y="635000"/>
                  </a:cubicBezTo>
                  <a:lnTo>
                    <a:pt x="6330950" y="3175000"/>
                  </a:lnTo>
                  <a:cubicBezTo>
                    <a:pt x="6330950" y="3514090"/>
                    <a:pt x="6054090" y="3790950"/>
                    <a:pt x="5715000" y="3790950"/>
                  </a:cubicBezTo>
                  <a:lnTo>
                    <a:pt x="635000" y="3790950"/>
                  </a:lnTo>
                  <a:cubicBezTo>
                    <a:pt x="295910" y="3790950"/>
                    <a:pt x="19050" y="3514090"/>
                    <a:pt x="19050" y="3175000"/>
                  </a:cubicBezTo>
                  <a:lnTo>
                    <a:pt x="19050" y="635000"/>
                  </a:lnTo>
                  <a:cubicBezTo>
                    <a:pt x="19050" y="295910"/>
                    <a:pt x="295910" y="19050"/>
                    <a:pt x="635000" y="19050"/>
                  </a:cubicBezTo>
                  <a:lnTo>
                    <a:pt x="5715000" y="19050"/>
                  </a:lnTo>
                  <a:moveTo>
                    <a:pt x="5715000" y="0"/>
                  </a:moveTo>
                  <a:lnTo>
                    <a:pt x="635000" y="0"/>
                  </a:lnTo>
                  <a:cubicBezTo>
                    <a:pt x="284480" y="0"/>
                    <a:pt x="0" y="284480"/>
                    <a:pt x="0" y="635000"/>
                  </a:cubicBezTo>
                  <a:lnTo>
                    <a:pt x="0" y="3175000"/>
                  </a:lnTo>
                  <a:cubicBezTo>
                    <a:pt x="0" y="3525520"/>
                    <a:pt x="284480" y="3810000"/>
                    <a:pt x="635000" y="3810000"/>
                  </a:cubicBezTo>
                  <a:lnTo>
                    <a:pt x="5715000" y="3810000"/>
                  </a:lnTo>
                  <a:cubicBezTo>
                    <a:pt x="6065520" y="3810000"/>
                    <a:pt x="6350000" y="3525520"/>
                    <a:pt x="6350000" y="3175000"/>
                  </a:cubicBezTo>
                  <a:lnTo>
                    <a:pt x="6350000" y="635000"/>
                  </a:lnTo>
                  <a:cubicBezTo>
                    <a:pt x="6350000" y="284480"/>
                    <a:pt x="6065520" y="0"/>
                    <a:pt x="5715000" y="0"/>
                  </a:cubicBezTo>
                  <a:lnTo>
                    <a:pt x="5715000" y="0"/>
                  </a:lnTo>
                  <a:close/>
                </a:path>
              </a:pathLst>
            </a:custGeom>
            <a:solidFill>
              <a:srgbClr val="097D4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665" name="Google Shape;665;p51"/>
          <p:cNvGrpSpPr/>
          <p:nvPr/>
        </p:nvGrpSpPr>
        <p:grpSpPr>
          <a:xfrm>
            <a:off x="-1741015" y="4815562"/>
            <a:ext cx="12626028" cy="327935"/>
            <a:chOff x="0" y="-43805"/>
            <a:chExt cx="33669407" cy="874493"/>
          </a:xfrm>
        </p:grpSpPr>
        <p:grpSp>
          <p:nvGrpSpPr>
            <p:cNvPr id="666" name="Google Shape;666;p51"/>
            <p:cNvGrpSpPr/>
            <p:nvPr/>
          </p:nvGrpSpPr>
          <p:grpSpPr>
            <a:xfrm>
              <a:off x="0" y="-43805"/>
              <a:ext cx="415341" cy="459146"/>
              <a:chOff x="0" y="-85725"/>
              <a:chExt cx="812800" cy="898525"/>
            </a:xfrm>
          </p:grpSpPr>
          <p:sp>
            <p:nvSpPr>
              <p:cNvPr id="667" name="Google Shape;667;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668" name="Google Shape;668;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69" name="Google Shape;669;p51"/>
            <p:cNvGrpSpPr/>
            <p:nvPr/>
          </p:nvGrpSpPr>
          <p:grpSpPr>
            <a:xfrm>
              <a:off x="415347" y="371542"/>
              <a:ext cx="415341" cy="459146"/>
              <a:chOff x="0" y="-85725"/>
              <a:chExt cx="812800" cy="898525"/>
            </a:xfrm>
          </p:grpSpPr>
          <p:sp>
            <p:nvSpPr>
              <p:cNvPr id="670" name="Google Shape;670;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671" name="Google Shape;671;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72" name="Google Shape;672;p51"/>
            <p:cNvGrpSpPr/>
            <p:nvPr/>
          </p:nvGrpSpPr>
          <p:grpSpPr>
            <a:xfrm>
              <a:off x="830695" y="-43805"/>
              <a:ext cx="415341" cy="459146"/>
              <a:chOff x="0" y="-85725"/>
              <a:chExt cx="812800" cy="898525"/>
            </a:xfrm>
          </p:grpSpPr>
          <p:sp>
            <p:nvSpPr>
              <p:cNvPr id="673" name="Google Shape;673;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674" name="Google Shape;674;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75" name="Google Shape;675;p51"/>
            <p:cNvGrpSpPr/>
            <p:nvPr/>
          </p:nvGrpSpPr>
          <p:grpSpPr>
            <a:xfrm>
              <a:off x="1246042" y="371542"/>
              <a:ext cx="415341" cy="459146"/>
              <a:chOff x="0" y="-85725"/>
              <a:chExt cx="812800" cy="898525"/>
            </a:xfrm>
          </p:grpSpPr>
          <p:sp>
            <p:nvSpPr>
              <p:cNvPr id="676" name="Google Shape;676;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677" name="Google Shape;677;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78" name="Google Shape;678;p51"/>
            <p:cNvGrpSpPr/>
            <p:nvPr/>
          </p:nvGrpSpPr>
          <p:grpSpPr>
            <a:xfrm>
              <a:off x="1661389" y="-43805"/>
              <a:ext cx="415341" cy="459146"/>
              <a:chOff x="0" y="-85725"/>
              <a:chExt cx="812800" cy="898525"/>
            </a:xfrm>
          </p:grpSpPr>
          <p:sp>
            <p:nvSpPr>
              <p:cNvPr id="679" name="Google Shape;679;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680" name="Google Shape;680;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81" name="Google Shape;681;p51"/>
            <p:cNvGrpSpPr/>
            <p:nvPr/>
          </p:nvGrpSpPr>
          <p:grpSpPr>
            <a:xfrm>
              <a:off x="2076736" y="371542"/>
              <a:ext cx="415341" cy="459146"/>
              <a:chOff x="0" y="-85725"/>
              <a:chExt cx="812800" cy="898525"/>
            </a:xfrm>
          </p:grpSpPr>
          <p:sp>
            <p:nvSpPr>
              <p:cNvPr id="682" name="Google Shape;682;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683" name="Google Shape;683;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84" name="Google Shape;684;p51"/>
            <p:cNvGrpSpPr/>
            <p:nvPr/>
          </p:nvGrpSpPr>
          <p:grpSpPr>
            <a:xfrm>
              <a:off x="2492084" y="-43805"/>
              <a:ext cx="415341" cy="459146"/>
              <a:chOff x="0" y="-85725"/>
              <a:chExt cx="812800" cy="898525"/>
            </a:xfrm>
          </p:grpSpPr>
          <p:sp>
            <p:nvSpPr>
              <p:cNvPr id="685" name="Google Shape;685;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686" name="Google Shape;686;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87" name="Google Shape;687;p51"/>
            <p:cNvGrpSpPr/>
            <p:nvPr/>
          </p:nvGrpSpPr>
          <p:grpSpPr>
            <a:xfrm>
              <a:off x="2907431" y="371542"/>
              <a:ext cx="415341" cy="459146"/>
              <a:chOff x="0" y="-85725"/>
              <a:chExt cx="812800" cy="898525"/>
            </a:xfrm>
          </p:grpSpPr>
          <p:sp>
            <p:nvSpPr>
              <p:cNvPr id="688" name="Google Shape;688;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689" name="Google Shape;689;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90" name="Google Shape;690;p51"/>
            <p:cNvGrpSpPr/>
            <p:nvPr/>
          </p:nvGrpSpPr>
          <p:grpSpPr>
            <a:xfrm>
              <a:off x="3322778" y="-43805"/>
              <a:ext cx="415341" cy="459146"/>
              <a:chOff x="0" y="-85725"/>
              <a:chExt cx="812800" cy="898525"/>
            </a:xfrm>
          </p:grpSpPr>
          <p:sp>
            <p:nvSpPr>
              <p:cNvPr id="691" name="Google Shape;691;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692" name="Google Shape;692;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93" name="Google Shape;693;p51"/>
            <p:cNvGrpSpPr/>
            <p:nvPr/>
          </p:nvGrpSpPr>
          <p:grpSpPr>
            <a:xfrm>
              <a:off x="3738125" y="371542"/>
              <a:ext cx="415341" cy="459146"/>
              <a:chOff x="0" y="-85725"/>
              <a:chExt cx="812800" cy="898525"/>
            </a:xfrm>
          </p:grpSpPr>
          <p:sp>
            <p:nvSpPr>
              <p:cNvPr id="694" name="Google Shape;694;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695" name="Google Shape;695;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96" name="Google Shape;696;p51"/>
            <p:cNvGrpSpPr/>
            <p:nvPr/>
          </p:nvGrpSpPr>
          <p:grpSpPr>
            <a:xfrm>
              <a:off x="4153473" y="-43805"/>
              <a:ext cx="415341" cy="459146"/>
              <a:chOff x="0" y="-85725"/>
              <a:chExt cx="812800" cy="898525"/>
            </a:xfrm>
          </p:grpSpPr>
          <p:sp>
            <p:nvSpPr>
              <p:cNvPr id="697" name="Google Shape;697;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698" name="Google Shape;698;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99" name="Google Shape;699;p51"/>
            <p:cNvGrpSpPr/>
            <p:nvPr/>
          </p:nvGrpSpPr>
          <p:grpSpPr>
            <a:xfrm>
              <a:off x="4568820" y="371542"/>
              <a:ext cx="415341" cy="459146"/>
              <a:chOff x="0" y="-85725"/>
              <a:chExt cx="812800" cy="898525"/>
            </a:xfrm>
          </p:grpSpPr>
          <p:sp>
            <p:nvSpPr>
              <p:cNvPr id="700" name="Google Shape;700;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01" name="Google Shape;701;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02" name="Google Shape;702;p51"/>
            <p:cNvGrpSpPr/>
            <p:nvPr/>
          </p:nvGrpSpPr>
          <p:grpSpPr>
            <a:xfrm>
              <a:off x="4984167" y="-43805"/>
              <a:ext cx="415341" cy="459146"/>
              <a:chOff x="0" y="-85725"/>
              <a:chExt cx="812800" cy="898525"/>
            </a:xfrm>
          </p:grpSpPr>
          <p:sp>
            <p:nvSpPr>
              <p:cNvPr id="703" name="Google Shape;703;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04" name="Google Shape;704;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05" name="Google Shape;705;p51"/>
            <p:cNvGrpSpPr/>
            <p:nvPr/>
          </p:nvGrpSpPr>
          <p:grpSpPr>
            <a:xfrm>
              <a:off x="5399514" y="371542"/>
              <a:ext cx="415341" cy="459146"/>
              <a:chOff x="0" y="-85725"/>
              <a:chExt cx="812800" cy="898525"/>
            </a:xfrm>
          </p:grpSpPr>
          <p:sp>
            <p:nvSpPr>
              <p:cNvPr id="706" name="Google Shape;706;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07" name="Google Shape;707;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08" name="Google Shape;708;p51"/>
            <p:cNvGrpSpPr/>
            <p:nvPr/>
          </p:nvGrpSpPr>
          <p:grpSpPr>
            <a:xfrm>
              <a:off x="5814862" y="-43805"/>
              <a:ext cx="415341" cy="459146"/>
              <a:chOff x="0" y="-85725"/>
              <a:chExt cx="812800" cy="898525"/>
            </a:xfrm>
          </p:grpSpPr>
          <p:sp>
            <p:nvSpPr>
              <p:cNvPr id="709" name="Google Shape;709;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10" name="Google Shape;710;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11" name="Google Shape;711;p51"/>
            <p:cNvGrpSpPr/>
            <p:nvPr/>
          </p:nvGrpSpPr>
          <p:grpSpPr>
            <a:xfrm>
              <a:off x="6230209" y="371542"/>
              <a:ext cx="415341" cy="459146"/>
              <a:chOff x="0" y="-85725"/>
              <a:chExt cx="812800" cy="898525"/>
            </a:xfrm>
          </p:grpSpPr>
          <p:sp>
            <p:nvSpPr>
              <p:cNvPr id="712" name="Google Shape;712;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13" name="Google Shape;713;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14" name="Google Shape;714;p51"/>
            <p:cNvGrpSpPr/>
            <p:nvPr/>
          </p:nvGrpSpPr>
          <p:grpSpPr>
            <a:xfrm>
              <a:off x="6645556" y="-43805"/>
              <a:ext cx="415341" cy="459146"/>
              <a:chOff x="0" y="-85725"/>
              <a:chExt cx="812800" cy="898525"/>
            </a:xfrm>
          </p:grpSpPr>
          <p:sp>
            <p:nvSpPr>
              <p:cNvPr id="715" name="Google Shape;715;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16" name="Google Shape;716;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17" name="Google Shape;717;p51"/>
            <p:cNvGrpSpPr/>
            <p:nvPr/>
          </p:nvGrpSpPr>
          <p:grpSpPr>
            <a:xfrm>
              <a:off x="7060904" y="371542"/>
              <a:ext cx="415341" cy="459146"/>
              <a:chOff x="0" y="-85725"/>
              <a:chExt cx="812800" cy="898525"/>
            </a:xfrm>
          </p:grpSpPr>
          <p:sp>
            <p:nvSpPr>
              <p:cNvPr id="718" name="Google Shape;718;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19" name="Google Shape;719;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20" name="Google Shape;720;p51"/>
            <p:cNvGrpSpPr/>
            <p:nvPr/>
          </p:nvGrpSpPr>
          <p:grpSpPr>
            <a:xfrm>
              <a:off x="7476251" y="-43805"/>
              <a:ext cx="415341" cy="459146"/>
              <a:chOff x="0" y="-85725"/>
              <a:chExt cx="812800" cy="898525"/>
            </a:xfrm>
          </p:grpSpPr>
          <p:sp>
            <p:nvSpPr>
              <p:cNvPr id="721" name="Google Shape;721;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22" name="Google Shape;722;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23" name="Google Shape;723;p51"/>
            <p:cNvGrpSpPr/>
            <p:nvPr/>
          </p:nvGrpSpPr>
          <p:grpSpPr>
            <a:xfrm>
              <a:off x="7891598" y="371542"/>
              <a:ext cx="415341" cy="459146"/>
              <a:chOff x="0" y="-85725"/>
              <a:chExt cx="812800" cy="898525"/>
            </a:xfrm>
          </p:grpSpPr>
          <p:sp>
            <p:nvSpPr>
              <p:cNvPr id="724" name="Google Shape;724;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25" name="Google Shape;725;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26" name="Google Shape;726;p51"/>
            <p:cNvGrpSpPr/>
            <p:nvPr/>
          </p:nvGrpSpPr>
          <p:grpSpPr>
            <a:xfrm>
              <a:off x="8306945" y="-43805"/>
              <a:ext cx="415341" cy="459146"/>
              <a:chOff x="0" y="-85725"/>
              <a:chExt cx="812800" cy="898525"/>
            </a:xfrm>
          </p:grpSpPr>
          <p:sp>
            <p:nvSpPr>
              <p:cNvPr id="727" name="Google Shape;727;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28" name="Google Shape;728;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29" name="Google Shape;729;p51"/>
            <p:cNvGrpSpPr/>
            <p:nvPr/>
          </p:nvGrpSpPr>
          <p:grpSpPr>
            <a:xfrm>
              <a:off x="8722293" y="371542"/>
              <a:ext cx="415341" cy="459146"/>
              <a:chOff x="0" y="-85725"/>
              <a:chExt cx="812800" cy="898525"/>
            </a:xfrm>
          </p:grpSpPr>
          <p:sp>
            <p:nvSpPr>
              <p:cNvPr id="730" name="Google Shape;730;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31" name="Google Shape;731;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32" name="Google Shape;732;p51"/>
            <p:cNvGrpSpPr/>
            <p:nvPr/>
          </p:nvGrpSpPr>
          <p:grpSpPr>
            <a:xfrm>
              <a:off x="9137640" y="-43805"/>
              <a:ext cx="415341" cy="459146"/>
              <a:chOff x="0" y="-85725"/>
              <a:chExt cx="812800" cy="898525"/>
            </a:xfrm>
          </p:grpSpPr>
          <p:sp>
            <p:nvSpPr>
              <p:cNvPr id="733" name="Google Shape;733;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34" name="Google Shape;734;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35" name="Google Shape;735;p51"/>
            <p:cNvGrpSpPr/>
            <p:nvPr/>
          </p:nvGrpSpPr>
          <p:grpSpPr>
            <a:xfrm>
              <a:off x="9552987" y="371542"/>
              <a:ext cx="415341" cy="459146"/>
              <a:chOff x="0" y="-85725"/>
              <a:chExt cx="812800" cy="898525"/>
            </a:xfrm>
          </p:grpSpPr>
          <p:sp>
            <p:nvSpPr>
              <p:cNvPr id="736" name="Google Shape;736;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37" name="Google Shape;737;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38" name="Google Shape;738;p51"/>
            <p:cNvGrpSpPr/>
            <p:nvPr/>
          </p:nvGrpSpPr>
          <p:grpSpPr>
            <a:xfrm>
              <a:off x="9968334" y="-43805"/>
              <a:ext cx="415341" cy="459146"/>
              <a:chOff x="0" y="-85725"/>
              <a:chExt cx="812800" cy="898525"/>
            </a:xfrm>
          </p:grpSpPr>
          <p:sp>
            <p:nvSpPr>
              <p:cNvPr id="739" name="Google Shape;739;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40" name="Google Shape;740;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41" name="Google Shape;741;p51"/>
            <p:cNvGrpSpPr/>
            <p:nvPr/>
          </p:nvGrpSpPr>
          <p:grpSpPr>
            <a:xfrm>
              <a:off x="10383682" y="371542"/>
              <a:ext cx="415341" cy="459146"/>
              <a:chOff x="0" y="-85725"/>
              <a:chExt cx="812800" cy="898525"/>
            </a:xfrm>
          </p:grpSpPr>
          <p:sp>
            <p:nvSpPr>
              <p:cNvPr id="742" name="Google Shape;742;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43" name="Google Shape;743;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44" name="Google Shape;744;p51"/>
            <p:cNvGrpSpPr/>
            <p:nvPr/>
          </p:nvGrpSpPr>
          <p:grpSpPr>
            <a:xfrm>
              <a:off x="10799029" y="-43805"/>
              <a:ext cx="415341" cy="459146"/>
              <a:chOff x="0" y="-85725"/>
              <a:chExt cx="812800" cy="898525"/>
            </a:xfrm>
          </p:grpSpPr>
          <p:sp>
            <p:nvSpPr>
              <p:cNvPr id="745" name="Google Shape;745;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46" name="Google Shape;746;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47" name="Google Shape;747;p51"/>
            <p:cNvGrpSpPr/>
            <p:nvPr/>
          </p:nvGrpSpPr>
          <p:grpSpPr>
            <a:xfrm>
              <a:off x="13285062" y="-43805"/>
              <a:ext cx="415341" cy="459146"/>
              <a:chOff x="0" y="-85725"/>
              <a:chExt cx="812800" cy="898525"/>
            </a:xfrm>
          </p:grpSpPr>
          <p:sp>
            <p:nvSpPr>
              <p:cNvPr id="748" name="Google Shape;748;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49" name="Google Shape;749;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50" name="Google Shape;750;p51"/>
            <p:cNvGrpSpPr/>
            <p:nvPr/>
          </p:nvGrpSpPr>
          <p:grpSpPr>
            <a:xfrm>
              <a:off x="11214376" y="371542"/>
              <a:ext cx="415341" cy="459146"/>
              <a:chOff x="0" y="-85725"/>
              <a:chExt cx="812800" cy="898525"/>
            </a:xfrm>
          </p:grpSpPr>
          <p:sp>
            <p:nvSpPr>
              <p:cNvPr id="751" name="Google Shape;751;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52" name="Google Shape;752;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53" name="Google Shape;753;p51"/>
            <p:cNvGrpSpPr/>
            <p:nvPr/>
          </p:nvGrpSpPr>
          <p:grpSpPr>
            <a:xfrm>
              <a:off x="13700409" y="371542"/>
              <a:ext cx="415341" cy="459146"/>
              <a:chOff x="0" y="-85725"/>
              <a:chExt cx="812800" cy="898525"/>
            </a:xfrm>
          </p:grpSpPr>
          <p:sp>
            <p:nvSpPr>
              <p:cNvPr id="754" name="Google Shape;754;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55" name="Google Shape;755;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56" name="Google Shape;756;p51"/>
            <p:cNvGrpSpPr/>
            <p:nvPr/>
          </p:nvGrpSpPr>
          <p:grpSpPr>
            <a:xfrm>
              <a:off x="11629723" y="-43805"/>
              <a:ext cx="415341" cy="459146"/>
              <a:chOff x="0" y="-85725"/>
              <a:chExt cx="812800" cy="898525"/>
            </a:xfrm>
          </p:grpSpPr>
          <p:sp>
            <p:nvSpPr>
              <p:cNvPr id="757" name="Google Shape;757;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58" name="Google Shape;758;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59" name="Google Shape;759;p51"/>
            <p:cNvGrpSpPr/>
            <p:nvPr/>
          </p:nvGrpSpPr>
          <p:grpSpPr>
            <a:xfrm>
              <a:off x="14115756" y="-43805"/>
              <a:ext cx="415341" cy="459146"/>
              <a:chOff x="0" y="-85725"/>
              <a:chExt cx="812800" cy="898525"/>
            </a:xfrm>
          </p:grpSpPr>
          <p:sp>
            <p:nvSpPr>
              <p:cNvPr id="760" name="Google Shape;760;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61" name="Google Shape;761;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62" name="Google Shape;762;p51"/>
            <p:cNvGrpSpPr/>
            <p:nvPr/>
          </p:nvGrpSpPr>
          <p:grpSpPr>
            <a:xfrm>
              <a:off x="15771095" y="-43805"/>
              <a:ext cx="415341" cy="459146"/>
              <a:chOff x="0" y="-85725"/>
              <a:chExt cx="812800" cy="898525"/>
            </a:xfrm>
          </p:grpSpPr>
          <p:sp>
            <p:nvSpPr>
              <p:cNvPr id="763" name="Google Shape;763;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64" name="Google Shape;764;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65" name="Google Shape;765;p51"/>
            <p:cNvGrpSpPr/>
            <p:nvPr/>
          </p:nvGrpSpPr>
          <p:grpSpPr>
            <a:xfrm>
              <a:off x="12045071" y="371542"/>
              <a:ext cx="415341" cy="459146"/>
              <a:chOff x="0" y="-85725"/>
              <a:chExt cx="812800" cy="898525"/>
            </a:xfrm>
          </p:grpSpPr>
          <p:sp>
            <p:nvSpPr>
              <p:cNvPr id="766" name="Google Shape;766;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67" name="Google Shape;767;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68" name="Google Shape;768;p51"/>
            <p:cNvGrpSpPr/>
            <p:nvPr/>
          </p:nvGrpSpPr>
          <p:grpSpPr>
            <a:xfrm>
              <a:off x="14531104" y="371542"/>
              <a:ext cx="415341" cy="459146"/>
              <a:chOff x="0" y="-85725"/>
              <a:chExt cx="812800" cy="898525"/>
            </a:xfrm>
          </p:grpSpPr>
          <p:sp>
            <p:nvSpPr>
              <p:cNvPr id="769" name="Google Shape;769;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70" name="Google Shape;770;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71" name="Google Shape;771;p51"/>
            <p:cNvGrpSpPr/>
            <p:nvPr/>
          </p:nvGrpSpPr>
          <p:grpSpPr>
            <a:xfrm>
              <a:off x="16186442" y="371542"/>
              <a:ext cx="415341" cy="459146"/>
              <a:chOff x="0" y="-85725"/>
              <a:chExt cx="812800" cy="898525"/>
            </a:xfrm>
          </p:grpSpPr>
          <p:sp>
            <p:nvSpPr>
              <p:cNvPr id="772" name="Google Shape;772;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73" name="Google Shape;773;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74" name="Google Shape;774;p51"/>
            <p:cNvGrpSpPr/>
            <p:nvPr/>
          </p:nvGrpSpPr>
          <p:grpSpPr>
            <a:xfrm>
              <a:off x="12460418" y="-43805"/>
              <a:ext cx="415341" cy="459146"/>
              <a:chOff x="0" y="-85725"/>
              <a:chExt cx="812800" cy="898525"/>
            </a:xfrm>
          </p:grpSpPr>
          <p:sp>
            <p:nvSpPr>
              <p:cNvPr id="775" name="Google Shape;775;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76" name="Google Shape;776;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77" name="Google Shape;777;p51"/>
            <p:cNvGrpSpPr/>
            <p:nvPr/>
          </p:nvGrpSpPr>
          <p:grpSpPr>
            <a:xfrm>
              <a:off x="14946451" y="-43805"/>
              <a:ext cx="415341" cy="459146"/>
              <a:chOff x="0" y="-85725"/>
              <a:chExt cx="812800" cy="898525"/>
            </a:xfrm>
          </p:grpSpPr>
          <p:sp>
            <p:nvSpPr>
              <p:cNvPr id="778" name="Google Shape;778;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79" name="Google Shape;779;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80" name="Google Shape;780;p51"/>
            <p:cNvGrpSpPr/>
            <p:nvPr/>
          </p:nvGrpSpPr>
          <p:grpSpPr>
            <a:xfrm>
              <a:off x="16601789" y="-43805"/>
              <a:ext cx="415341" cy="459146"/>
              <a:chOff x="0" y="-85725"/>
              <a:chExt cx="812800" cy="898525"/>
            </a:xfrm>
          </p:grpSpPr>
          <p:sp>
            <p:nvSpPr>
              <p:cNvPr id="781" name="Google Shape;781;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82" name="Google Shape;782;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83" name="Google Shape;783;p51"/>
            <p:cNvGrpSpPr/>
            <p:nvPr/>
          </p:nvGrpSpPr>
          <p:grpSpPr>
            <a:xfrm>
              <a:off x="12875765" y="371542"/>
              <a:ext cx="415341" cy="459146"/>
              <a:chOff x="0" y="-85725"/>
              <a:chExt cx="812800" cy="898525"/>
            </a:xfrm>
          </p:grpSpPr>
          <p:sp>
            <p:nvSpPr>
              <p:cNvPr id="784" name="Google Shape;784;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85" name="Google Shape;785;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86" name="Google Shape;786;p51"/>
            <p:cNvGrpSpPr/>
            <p:nvPr/>
          </p:nvGrpSpPr>
          <p:grpSpPr>
            <a:xfrm>
              <a:off x="15361798" y="371542"/>
              <a:ext cx="415341" cy="459146"/>
              <a:chOff x="0" y="-85725"/>
              <a:chExt cx="812800" cy="898525"/>
            </a:xfrm>
          </p:grpSpPr>
          <p:sp>
            <p:nvSpPr>
              <p:cNvPr id="787" name="Google Shape;787;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88" name="Google Shape;788;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89" name="Google Shape;789;p51"/>
            <p:cNvGrpSpPr/>
            <p:nvPr/>
          </p:nvGrpSpPr>
          <p:grpSpPr>
            <a:xfrm>
              <a:off x="16652277" y="-43805"/>
              <a:ext cx="415341" cy="459146"/>
              <a:chOff x="0" y="-85725"/>
              <a:chExt cx="812800" cy="898525"/>
            </a:xfrm>
          </p:grpSpPr>
          <p:sp>
            <p:nvSpPr>
              <p:cNvPr id="790" name="Google Shape;790;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91" name="Google Shape;791;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92" name="Google Shape;792;p51"/>
            <p:cNvGrpSpPr/>
            <p:nvPr/>
          </p:nvGrpSpPr>
          <p:grpSpPr>
            <a:xfrm>
              <a:off x="17067624" y="371542"/>
              <a:ext cx="415341" cy="459146"/>
              <a:chOff x="0" y="-85725"/>
              <a:chExt cx="812800" cy="898525"/>
            </a:xfrm>
          </p:grpSpPr>
          <p:sp>
            <p:nvSpPr>
              <p:cNvPr id="793" name="Google Shape;793;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94" name="Google Shape;794;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95" name="Google Shape;795;p51"/>
            <p:cNvGrpSpPr/>
            <p:nvPr/>
          </p:nvGrpSpPr>
          <p:grpSpPr>
            <a:xfrm>
              <a:off x="17482971" y="-43805"/>
              <a:ext cx="415341" cy="459146"/>
              <a:chOff x="0" y="-85725"/>
              <a:chExt cx="812800" cy="898525"/>
            </a:xfrm>
          </p:grpSpPr>
          <p:sp>
            <p:nvSpPr>
              <p:cNvPr id="796" name="Google Shape;796;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797" name="Google Shape;797;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98" name="Google Shape;798;p51"/>
            <p:cNvGrpSpPr/>
            <p:nvPr/>
          </p:nvGrpSpPr>
          <p:grpSpPr>
            <a:xfrm>
              <a:off x="17898319" y="371542"/>
              <a:ext cx="415341" cy="459146"/>
              <a:chOff x="0" y="-85725"/>
              <a:chExt cx="812800" cy="898525"/>
            </a:xfrm>
          </p:grpSpPr>
          <p:sp>
            <p:nvSpPr>
              <p:cNvPr id="799" name="Google Shape;799;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800" name="Google Shape;800;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01" name="Google Shape;801;p51"/>
            <p:cNvGrpSpPr/>
            <p:nvPr/>
          </p:nvGrpSpPr>
          <p:grpSpPr>
            <a:xfrm>
              <a:off x="18313666" y="-43805"/>
              <a:ext cx="415341" cy="459146"/>
              <a:chOff x="0" y="-85725"/>
              <a:chExt cx="812800" cy="898525"/>
            </a:xfrm>
          </p:grpSpPr>
          <p:sp>
            <p:nvSpPr>
              <p:cNvPr id="802" name="Google Shape;802;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803" name="Google Shape;803;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04" name="Google Shape;804;p51"/>
            <p:cNvGrpSpPr/>
            <p:nvPr/>
          </p:nvGrpSpPr>
          <p:grpSpPr>
            <a:xfrm>
              <a:off x="18729013" y="371542"/>
              <a:ext cx="415341" cy="459146"/>
              <a:chOff x="0" y="-85725"/>
              <a:chExt cx="812800" cy="898525"/>
            </a:xfrm>
          </p:grpSpPr>
          <p:sp>
            <p:nvSpPr>
              <p:cNvPr id="805" name="Google Shape;805;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806" name="Google Shape;806;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07" name="Google Shape;807;p51"/>
            <p:cNvGrpSpPr/>
            <p:nvPr/>
          </p:nvGrpSpPr>
          <p:grpSpPr>
            <a:xfrm>
              <a:off x="19144361" y="-43805"/>
              <a:ext cx="415341" cy="459146"/>
              <a:chOff x="0" y="-85725"/>
              <a:chExt cx="812800" cy="898525"/>
            </a:xfrm>
          </p:grpSpPr>
          <p:sp>
            <p:nvSpPr>
              <p:cNvPr id="808" name="Google Shape;808;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809" name="Google Shape;809;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10" name="Google Shape;810;p51"/>
            <p:cNvGrpSpPr/>
            <p:nvPr/>
          </p:nvGrpSpPr>
          <p:grpSpPr>
            <a:xfrm>
              <a:off x="19559708" y="371542"/>
              <a:ext cx="415341" cy="459146"/>
              <a:chOff x="0" y="-85725"/>
              <a:chExt cx="812800" cy="898525"/>
            </a:xfrm>
          </p:grpSpPr>
          <p:sp>
            <p:nvSpPr>
              <p:cNvPr id="811" name="Google Shape;811;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812" name="Google Shape;812;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13" name="Google Shape;813;p51"/>
            <p:cNvGrpSpPr/>
            <p:nvPr/>
          </p:nvGrpSpPr>
          <p:grpSpPr>
            <a:xfrm>
              <a:off x="19975055" y="-43805"/>
              <a:ext cx="415341" cy="459146"/>
              <a:chOff x="0" y="-85725"/>
              <a:chExt cx="812800" cy="898525"/>
            </a:xfrm>
          </p:grpSpPr>
          <p:sp>
            <p:nvSpPr>
              <p:cNvPr id="814" name="Google Shape;814;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815" name="Google Shape;815;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16" name="Google Shape;816;p51"/>
            <p:cNvGrpSpPr/>
            <p:nvPr/>
          </p:nvGrpSpPr>
          <p:grpSpPr>
            <a:xfrm>
              <a:off x="20390402" y="371542"/>
              <a:ext cx="415341" cy="459146"/>
              <a:chOff x="0" y="-85725"/>
              <a:chExt cx="812800" cy="898525"/>
            </a:xfrm>
          </p:grpSpPr>
          <p:sp>
            <p:nvSpPr>
              <p:cNvPr id="817" name="Google Shape;817;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818" name="Google Shape;818;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19" name="Google Shape;819;p51"/>
            <p:cNvGrpSpPr/>
            <p:nvPr/>
          </p:nvGrpSpPr>
          <p:grpSpPr>
            <a:xfrm>
              <a:off x="20805750" y="-43805"/>
              <a:ext cx="415341" cy="459146"/>
              <a:chOff x="0" y="-85725"/>
              <a:chExt cx="812800" cy="898525"/>
            </a:xfrm>
          </p:grpSpPr>
          <p:sp>
            <p:nvSpPr>
              <p:cNvPr id="820" name="Google Shape;820;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821" name="Google Shape;821;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22" name="Google Shape;822;p51"/>
            <p:cNvGrpSpPr/>
            <p:nvPr/>
          </p:nvGrpSpPr>
          <p:grpSpPr>
            <a:xfrm>
              <a:off x="21221097" y="371542"/>
              <a:ext cx="415341" cy="459146"/>
              <a:chOff x="0" y="-85725"/>
              <a:chExt cx="812800" cy="898525"/>
            </a:xfrm>
          </p:grpSpPr>
          <p:sp>
            <p:nvSpPr>
              <p:cNvPr id="823" name="Google Shape;823;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824" name="Google Shape;824;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25" name="Google Shape;825;p51"/>
            <p:cNvGrpSpPr/>
            <p:nvPr/>
          </p:nvGrpSpPr>
          <p:grpSpPr>
            <a:xfrm>
              <a:off x="21636444" y="-43805"/>
              <a:ext cx="415341" cy="459146"/>
              <a:chOff x="0" y="-85725"/>
              <a:chExt cx="812800" cy="898525"/>
            </a:xfrm>
          </p:grpSpPr>
          <p:sp>
            <p:nvSpPr>
              <p:cNvPr id="826" name="Google Shape;826;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827" name="Google Shape;827;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28" name="Google Shape;828;p51"/>
            <p:cNvGrpSpPr/>
            <p:nvPr/>
          </p:nvGrpSpPr>
          <p:grpSpPr>
            <a:xfrm>
              <a:off x="22051791" y="371542"/>
              <a:ext cx="415341" cy="459146"/>
              <a:chOff x="0" y="-85725"/>
              <a:chExt cx="812800" cy="898525"/>
            </a:xfrm>
          </p:grpSpPr>
          <p:sp>
            <p:nvSpPr>
              <p:cNvPr id="829" name="Google Shape;829;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830" name="Google Shape;830;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31" name="Google Shape;831;p51"/>
            <p:cNvGrpSpPr/>
            <p:nvPr/>
          </p:nvGrpSpPr>
          <p:grpSpPr>
            <a:xfrm>
              <a:off x="22467139" y="-43805"/>
              <a:ext cx="415341" cy="459146"/>
              <a:chOff x="0" y="-85725"/>
              <a:chExt cx="812800" cy="898525"/>
            </a:xfrm>
          </p:grpSpPr>
          <p:sp>
            <p:nvSpPr>
              <p:cNvPr id="832" name="Google Shape;832;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833" name="Google Shape;833;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34" name="Google Shape;834;p51"/>
            <p:cNvGrpSpPr/>
            <p:nvPr/>
          </p:nvGrpSpPr>
          <p:grpSpPr>
            <a:xfrm>
              <a:off x="22882486" y="371542"/>
              <a:ext cx="415341" cy="459146"/>
              <a:chOff x="0" y="-85725"/>
              <a:chExt cx="812800" cy="898525"/>
            </a:xfrm>
          </p:grpSpPr>
          <p:sp>
            <p:nvSpPr>
              <p:cNvPr id="835" name="Google Shape;835;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836" name="Google Shape;836;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37" name="Google Shape;837;p51"/>
            <p:cNvGrpSpPr/>
            <p:nvPr/>
          </p:nvGrpSpPr>
          <p:grpSpPr>
            <a:xfrm>
              <a:off x="23297833" y="-43805"/>
              <a:ext cx="415341" cy="459146"/>
              <a:chOff x="0" y="-85725"/>
              <a:chExt cx="812800" cy="898525"/>
            </a:xfrm>
          </p:grpSpPr>
          <p:sp>
            <p:nvSpPr>
              <p:cNvPr id="838" name="Google Shape;838;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839" name="Google Shape;839;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40" name="Google Shape;840;p51"/>
            <p:cNvGrpSpPr/>
            <p:nvPr/>
          </p:nvGrpSpPr>
          <p:grpSpPr>
            <a:xfrm>
              <a:off x="23713180" y="371542"/>
              <a:ext cx="415341" cy="459146"/>
              <a:chOff x="0" y="-85725"/>
              <a:chExt cx="812800" cy="898525"/>
            </a:xfrm>
          </p:grpSpPr>
          <p:sp>
            <p:nvSpPr>
              <p:cNvPr id="841" name="Google Shape;841;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842" name="Google Shape;842;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43" name="Google Shape;843;p51"/>
            <p:cNvGrpSpPr/>
            <p:nvPr/>
          </p:nvGrpSpPr>
          <p:grpSpPr>
            <a:xfrm>
              <a:off x="24128528" y="-43805"/>
              <a:ext cx="415341" cy="459146"/>
              <a:chOff x="0" y="-85725"/>
              <a:chExt cx="812800" cy="898525"/>
            </a:xfrm>
          </p:grpSpPr>
          <p:sp>
            <p:nvSpPr>
              <p:cNvPr id="844" name="Google Shape;844;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845" name="Google Shape;845;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46" name="Google Shape;846;p51"/>
            <p:cNvGrpSpPr/>
            <p:nvPr/>
          </p:nvGrpSpPr>
          <p:grpSpPr>
            <a:xfrm>
              <a:off x="24543875" y="371542"/>
              <a:ext cx="415341" cy="459146"/>
              <a:chOff x="0" y="-85725"/>
              <a:chExt cx="812800" cy="898525"/>
            </a:xfrm>
          </p:grpSpPr>
          <p:sp>
            <p:nvSpPr>
              <p:cNvPr id="847" name="Google Shape;847;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848" name="Google Shape;848;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49" name="Google Shape;849;p51"/>
            <p:cNvGrpSpPr/>
            <p:nvPr/>
          </p:nvGrpSpPr>
          <p:grpSpPr>
            <a:xfrm>
              <a:off x="24959222" y="-43805"/>
              <a:ext cx="415341" cy="459146"/>
              <a:chOff x="0" y="-85725"/>
              <a:chExt cx="812800" cy="898525"/>
            </a:xfrm>
          </p:grpSpPr>
          <p:sp>
            <p:nvSpPr>
              <p:cNvPr id="850" name="Google Shape;850;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851" name="Google Shape;851;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52" name="Google Shape;852;p51"/>
            <p:cNvGrpSpPr/>
            <p:nvPr/>
          </p:nvGrpSpPr>
          <p:grpSpPr>
            <a:xfrm>
              <a:off x="25374570" y="371542"/>
              <a:ext cx="415341" cy="459146"/>
              <a:chOff x="0" y="-85725"/>
              <a:chExt cx="812800" cy="898525"/>
            </a:xfrm>
          </p:grpSpPr>
          <p:sp>
            <p:nvSpPr>
              <p:cNvPr id="853" name="Google Shape;853;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854" name="Google Shape;854;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55" name="Google Shape;855;p51"/>
            <p:cNvGrpSpPr/>
            <p:nvPr/>
          </p:nvGrpSpPr>
          <p:grpSpPr>
            <a:xfrm>
              <a:off x="25789917" y="-43805"/>
              <a:ext cx="415341" cy="459146"/>
              <a:chOff x="0" y="-85725"/>
              <a:chExt cx="812800" cy="898525"/>
            </a:xfrm>
          </p:grpSpPr>
          <p:sp>
            <p:nvSpPr>
              <p:cNvPr id="856" name="Google Shape;856;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857" name="Google Shape;857;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58" name="Google Shape;858;p51"/>
            <p:cNvGrpSpPr/>
            <p:nvPr/>
          </p:nvGrpSpPr>
          <p:grpSpPr>
            <a:xfrm>
              <a:off x="26205264" y="371542"/>
              <a:ext cx="415341" cy="459146"/>
              <a:chOff x="0" y="-85725"/>
              <a:chExt cx="812800" cy="898525"/>
            </a:xfrm>
          </p:grpSpPr>
          <p:sp>
            <p:nvSpPr>
              <p:cNvPr id="859" name="Google Shape;859;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860" name="Google Shape;860;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61" name="Google Shape;861;p51"/>
            <p:cNvGrpSpPr/>
            <p:nvPr/>
          </p:nvGrpSpPr>
          <p:grpSpPr>
            <a:xfrm>
              <a:off x="26620611" y="-43805"/>
              <a:ext cx="415341" cy="459146"/>
              <a:chOff x="0" y="-85725"/>
              <a:chExt cx="812800" cy="898525"/>
            </a:xfrm>
          </p:grpSpPr>
          <p:sp>
            <p:nvSpPr>
              <p:cNvPr id="862" name="Google Shape;862;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863" name="Google Shape;863;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64" name="Google Shape;864;p51"/>
            <p:cNvGrpSpPr/>
            <p:nvPr/>
          </p:nvGrpSpPr>
          <p:grpSpPr>
            <a:xfrm>
              <a:off x="27035959" y="371542"/>
              <a:ext cx="415341" cy="459146"/>
              <a:chOff x="0" y="-85725"/>
              <a:chExt cx="812800" cy="898525"/>
            </a:xfrm>
          </p:grpSpPr>
          <p:sp>
            <p:nvSpPr>
              <p:cNvPr id="865" name="Google Shape;865;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866" name="Google Shape;866;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67" name="Google Shape;867;p51"/>
            <p:cNvGrpSpPr/>
            <p:nvPr/>
          </p:nvGrpSpPr>
          <p:grpSpPr>
            <a:xfrm>
              <a:off x="27451306" y="-43805"/>
              <a:ext cx="415341" cy="459146"/>
              <a:chOff x="0" y="-85725"/>
              <a:chExt cx="812800" cy="898525"/>
            </a:xfrm>
          </p:grpSpPr>
          <p:sp>
            <p:nvSpPr>
              <p:cNvPr id="868" name="Google Shape;868;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869" name="Google Shape;869;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70" name="Google Shape;870;p51"/>
            <p:cNvGrpSpPr/>
            <p:nvPr/>
          </p:nvGrpSpPr>
          <p:grpSpPr>
            <a:xfrm>
              <a:off x="29937339" y="-43805"/>
              <a:ext cx="415341" cy="459146"/>
              <a:chOff x="0" y="-85725"/>
              <a:chExt cx="812800" cy="898525"/>
            </a:xfrm>
          </p:grpSpPr>
          <p:sp>
            <p:nvSpPr>
              <p:cNvPr id="871" name="Google Shape;871;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872" name="Google Shape;872;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73" name="Google Shape;873;p51"/>
            <p:cNvGrpSpPr/>
            <p:nvPr/>
          </p:nvGrpSpPr>
          <p:grpSpPr>
            <a:xfrm>
              <a:off x="27866653" y="371542"/>
              <a:ext cx="415341" cy="459146"/>
              <a:chOff x="0" y="-85725"/>
              <a:chExt cx="812800" cy="898525"/>
            </a:xfrm>
          </p:grpSpPr>
          <p:sp>
            <p:nvSpPr>
              <p:cNvPr id="874" name="Google Shape;874;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875" name="Google Shape;875;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76" name="Google Shape;876;p51"/>
            <p:cNvGrpSpPr/>
            <p:nvPr/>
          </p:nvGrpSpPr>
          <p:grpSpPr>
            <a:xfrm>
              <a:off x="30352686" y="371542"/>
              <a:ext cx="415341" cy="459146"/>
              <a:chOff x="0" y="-85725"/>
              <a:chExt cx="812800" cy="898525"/>
            </a:xfrm>
          </p:grpSpPr>
          <p:sp>
            <p:nvSpPr>
              <p:cNvPr id="877" name="Google Shape;877;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878" name="Google Shape;878;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79" name="Google Shape;879;p51"/>
            <p:cNvGrpSpPr/>
            <p:nvPr/>
          </p:nvGrpSpPr>
          <p:grpSpPr>
            <a:xfrm>
              <a:off x="28282000" y="-43805"/>
              <a:ext cx="415341" cy="459146"/>
              <a:chOff x="0" y="-85725"/>
              <a:chExt cx="812800" cy="898525"/>
            </a:xfrm>
          </p:grpSpPr>
          <p:sp>
            <p:nvSpPr>
              <p:cNvPr id="880" name="Google Shape;880;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881" name="Google Shape;881;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82" name="Google Shape;882;p51"/>
            <p:cNvGrpSpPr/>
            <p:nvPr/>
          </p:nvGrpSpPr>
          <p:grpSpPr>
            <a:xfrm>
              <a:off x="30768033" y="-43805"/>
              <a:ext cx="415341" cy="459146"/>
              <a:chOff x="0" y="-85725"/>
              <a:chExt cx="812800" cy="898525"/>
            </a:xfrm>
          </p:grpSpPr>
          <p:sp>
            <p:nvSpPr>
              <p:cNvPr id="883" name="Google Shape;883;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884" name="Google Shape;884;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85" name="Google Shape;885;p51"/>
            <p:cNvGrpSpPr/>
            <p:nvPr/>
          </p:nvGrpSpPr>
          <p:grpSpPr>
            <a:xfrm>
              <a:off x="32423372" y="-43805"/>
              <a:ext cx="415341" cy="459146"/>
              <a:chOff x="0" y="-85725"/>
              <a:chExt cx="812800" cy="898525"/>
            </a:xfrm>
          </p:grpSpPr>
          <p:sp>
            <p:nvSpPr>
              <p:cNvPr id="886" name="Google Shape;886;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887" name="Google Shape;887;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88" name="Google Shape;888;p51"/>
            <p:cNvGrpSpPr/>
            <p:nvPr/>
          </p:nvGrpSpPr>
          <p:grpSpPr>
            <a:xfrm>
              <a:off x="28697348" y="371542"/>
              <a:ext cx="415341" cy="459146"/>
              <a:chOff x="0" y="-85725"/>
              <a:chExt cx="812800" cy="898525"/>
            </a:xfrm>
          </p:grpSpPr>
          <p:sp>
            <p:nvSpPr>
              <p:cNvPr id="889" name="Google Shape;889;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890" name="Google Shape;890;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91" name="Google Shape;891;p51"/>
            <p:cNvGrpSpPr/>
            <p:nvPr/>
          </p:nvGrpSpPr>
          <p:grpSpPr>
            <a:xfrm>
              <a:off x="31183381" y="371542"/>
              <a:ext cx="415341" cy="459146"/>
              <a:chOff x="0" y="-85725"/>
              <a:chExt cx="812800" cy="898525"/>
            </a:xfrm>
          </p:grpSpPr>
          <p:sp>
            <p:nvSpPr>
              <p:cNvPr id="892" name="Google Shape;892;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893" name="Google Shape;893;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94" name="Google Shape;894;p51"/>
            <p:cNvGrpSpPr/>
            <p:nvPr/>
          </p:nvGrpSpPr>
          <p:grpSpPr>
            <a:xfrm>
              <a:off x="32838719" y="371542"/>
              <a:ext cx="415341" cy="459146"/>
              <a:chOff x="0" y="-85725"/>
              <a:chExt cx="812800" cy="898525"/>
            </a:xfrm>
          </p:grpSpPr>
          <p:sp>
            <p:nvSpPr>
              <p:cNvPr id="895" name="Google Shape;895;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896" name="Google Shape;896;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97" name="Google Shape;897;p51"/>
            <p:cNvGrpSpPr/>
            <p:nvPr/>
          </p:nvGrpSpPr>
          <p:grpSpPr>
            <a:xfrm>
              <a:off x="29112695" y="-43805"/>
              <a:ext cx="415341" cy="459146"/>
              <a:chOff x="0" y="-85725"/>
              <a:chExt cx="812800" cy="898525"/>
            </a:xfrm>
          </p:grpSpPr>
          <p:sp>
            <p:nvSpPr>
              <p:cNvPr id="898" name="Google Shape;898;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899" name="Google Shape;899;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00" name="Google Shape;900;p51"/>
            <p:cNvGrpSpPr/>
            <p:nvPr/>
          </p:nvGrpSpPr>
          <p:grpSpPr>
            <a:xfrm>
              <a:off x="31598728" y="-43805"/>
              <a:ext cx="415341" cy="459146"/>
              <a:chOff x="0" y="-85725"/>
              <a:chExt cx="812800" cy="898525"/>
            </a:xfrm>
          </p:grpSpPr>
          <p:sp>
            <p:nvSpPr>
              <p:cNvPr id="901" name="Google Shape;901;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902" name="Google Shape;902;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03" name="Google Shape;903;p51"/>
            <p:cNvGrpSpPr/>
            <p:nvPr/>
          </p:nvGrpSpPr>
          <p:grpSpPr>
            <a:xfrm>
              <a:off x="33254066" y="-43805"/>
              <a:ext cx="415341" cy="459146"/>
              <a:chOff x="0" y="-85725"/>
              <a:chExt cx="812800" cy="898525"/>
            </a:xfrm>
          </p:grpSpPr>
          <p:sp>
            <p:nvSpPr>
              <p:cNvPr id="904" name="Google Shape;904;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905" name="Google Shape;905;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06" name="Google Shape;906;p51"/>
            <p:cNvGrpSpPr/>
            <p:nvPr/>
          </p:nvGrpSpPr>
          <p:grpSpPr>
            <a:xfrm>
              <a:off x="29528042" y="371542"/>
              <a:ext cx="415341" cy="459146"/>
              <a:chOff x="0" y="-85725"/>
              <a:chExt cx="812800" cy="898525"/>
            </a:xfrm>
          </p:grpSpPr>
          <p:sp>
            <p:nvSpPr>
              <p:cNvPr id="907" name="Google Shape;907;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908" name="Google Shape;908;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09" name="Google Shape;909;p51"/>
            <p:cNvGrpSpPr/>
            <p:nvPr/>
          </p:nvGrpSpPr>
          <p:grpSpPr>
            <a:xfrm>
              <a:off x="32014075" y="371542"/>
              <a:ext cx="415341" cy="459146"/>
              <a:chOff x="0" y="-85725"/>
              <a:chExt cx="812800" cy="898525"/>
            </a:xfrm>
          </p:grpSpPr>
          <p:sp>
            <p:nvSpPr>
              <p:cNvPr id="910" name="Google Shape;910;p5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911" name="Google Shape;911;p51"/>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sp>
        <p:nvSpPr>
          <p:cNvPr id="912" name="Google Shape;912;p51"/>
          <p:cNvSpPr txBox="1"/>
          <p:nvPr/>
        </p:nvSpPr>
        <p:spPr>
          <a:xfrm>
            <a:off x="514350" y="4456748"/>
            <a:ext cx="1899300" cy="138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900" u="sng" cap="none" strike="noStrike">
                <a:solidFill>
                  <a:schemeClr val="hlink"/>
                </a:solidFill>
                <a:latin typeface="Franklin Gothic"/>
                <a:ea typeface="Franklin Gothic"/>
                <a:cs typeface="Franklin Gothic"/>
                <a:sym typeface="Franklin Gothic"/>
                <a:hlinkClick/>
              </a:rPr>
              <a:t>&lt;</a:t>
            </a:r>
            <a:r>
              <a:rPr b="0" i="0" lang="en" sz="900" u="sng" cap="none" strike="noStrike">
                <a:solidFill>
                  <a:schemeClr val="hlink"/>
                </a:solidFill>
                <a:latin typeface="Franklin Gothic"/>
                <a:ea typeface="Franklin Gothic"/>
                <a:cs typeface="Franklin Gothic"/>
                <a:sym typeface="Franklin Gothic"/>
                <a:hlinkClick/>
              </a:rPr>
              <a:t> BACK TO </a:t>
            </a:r>
            <a:r>
              <a:rPr b="1" i="0" lang="en" sz="900" u="sng" cap="none" strike="noStrike">
                <a:solidFill>
                  <a:schemeClr val="hlink"/>
                </a:solidFill>
                <a:latin typeface="Franklin Gothic"/>
                <a:ea typeface="Franklin Gothic"/>
                <a:cs typeface="Franklin Gothic"/>
                <a:sym typeface="Franklin Gothic"/>
                <a:hlinkClick/>
              </a:rPr>
              <a:t>NAVIGATION PAGE</a:t>
            </a:r>
            <a:endParaRPr sz="700"/>
          </a:p>
        </p:txBody>
      </p:sp>
      <p:cxnSp>
        <p:nvCxnSpPr>
          <p:cNvPr id="913" name="Google Shape;913;p51"/>
          <p:cNvCxnSpPr/>
          <p:nvPr/>
        </p:nvCxnSpPr>
        <p:spPr>
          <a:xfrm>
            <a:off x="10" y="615147"/>
            <a:ext cx="9144000" cy="9600"/>
          </a:xfrm>
          <a:prstGeom prst="straightConnector1">
            <a:avLst/>
          </a:prstGeom>
          <a:noFill/>
          <a:ln cap="flat" cmpd="sng" w="28575">
            <a:solidFill>
              <a:srgbClr val="097D4C"/>
            </a:solidFill>
            <a:prstDash val="solid"/>
            <a:round/>
            <a:headEnd len="sm" w="sm" type="none"/>
            <a:tailEnd len="sm" w="sm" type="none"/>
          </a:ln>
        </p:spPr>
      </p:cxnSp>
      <p:sp>
        <p:nvSpPr>
          <p:cNvPr id="914" name="Google Shape;914;p51"/>
          <p:cNvSpPr/>
          <p:nvPr/>
        </p:nvSpPr>
        <p:spPr>
          <a:xfrm>
            <a:off x="6806694" y="1207384"/>
            <a:ext cx="1822962" cy="1050689"/>
          </a:xfrm>
          <a:custGeom>
            <a:rect b="b" l="l" r="r" t="t"/>
            <a:pathLst>
              <a:path extrusionOk="0" h="2101378" w="3645924">
                <a:moveTo>
                  <a:pt x="0" y="0"/>
                </a:moveTo>
                <a:lnTo>
                  <a:pt x="3645924" y="0"/>
                </a:lnTo>
                <a:lnTo>
                  <a:pt x="3645924" y="2101378"/>
                </a:lnTo>
                <a:lnTo>
                  <a:pt x="0" y="2101378"/>
                </a:lnTo>
                <a:lnTo>
                  <a:pt x="0" y="0"/>
                </a:lnTo>
                <a:close/>
              </a:path>
            </a:pathLst>
          </a:custGeom>
          <a:blipFill rotWithShape="1">
            <a:blip r:embed="rId4">
              <a:alphaModFix/>
            </a:blip>
            <a:stretch>
              <a:fillRect b="0" l="0" r="0" t="0"/>
            </a:stretch>
          </a:blipFill>
          <a:ln>
            <a:noFill/>
          </a:ln>
        </p:spPr>
      </p:sp>
      <p:sp>
        <p:nvSpPr>
          <p:cNvPr id="915" name="Google Shape;915;p51"/>
          <p:cNvSpPr txBox="1"/>
          <p:nvPr/>
        </p:nvSpPr>
        <p:spPr>
          <a:xfrm>
            <a:off x="455325" y="143735"/>
            <a:ext cx="6690600" cy="4311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SzPts val="1100"/>
              <a:buNone/>
            </a:pPr>
            <a:r>
              <a:rPr lang="en" sz="2800">
                <a:solidFill>
                  <a:srgbClr val="097D4C"/>
                </a:solidFill>
              </a:rPr>
              <a:t>Data Requirements</a:t>
            </a:r>
            <a:endParaRPr sz="3200">
              <a:solidFill>
                <a:srgbClr val="282204"/>
              </a:solidFill>
            </a:endParaRPr>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AD1"/>
        </a:solidFill>
      </p:bgPr>
    </p:bg>
    <p:spTree>
      <p:nvGrpSpPr>
        <p:cNvPr id="919" name="Shape 919"/>
        <p:cNvGrpSpPr/>
        <p:nvPr/>
      </p:nvGrpSpPr>
      <p:grpSpPr>
        <a:xfrm>
          <a:off x="0" y="0"/>
          <a:ext cx="0" cy="0"/>
          <a:chOff x="0" y="0"/>
          <a:chExt cx="0" cy="0"/>
        </a:xfrm>
      </p:grpSpPr>
      <p:grpSp>
        <p:nvGrpSpPr>
          <p:cNvPr id="920" name="Google Shape;920;p52"/>
          <p:cNvGrpSpPr/>
          <p:nvPr/>
        </p:nvGrpSpPr>
        <p:grpSpPr>
          <a:xfrm>
            <a:off x="-1741015" y="4815562"/>
            <a:ext cx="12626028" cy="327935"/>
            <a:chOff x="0" y="-43805"/>
            <a:chExt cx="33669407" cy="874493"/>
          </a:xfrm>
        </p:grpSpPr>
        <p:grpSp>
          <p:nvGrpSpPr>
            <p:cNvPr id="921" name="Google Shape;921;p52"/>
            <p:cNvGrpSpPr/>
            <p:nvPr/>
          </p:nvGrpSpPr>
          <p:grpSpPr>
            <a:xfrm>
              <a:off x="0" y="-43805"/>
              <a:ext cx="415341" cy="459146"/>
              <a:chOff x="0" y="-85725"/>
              <a:chExt cx="812800" cy="898525"/>
            </a:xfrm>
          </p:grpSpPr>
          <p:sp>
            <p:nvSpPr>
              <p:cNvPr id="922" name="Google Shape;922;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923" name="Google Shape;923;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24" name="Google Shape;924;p52"/>
            <p:cNvGrpSpPr/>
            <p:nvPr/>
          </p:nvGrpSpPr>
          <p:grpSpPr>
            <a:xfrm>
              <a:off x="415347" y="371542"/>
              <a:ext cx="415341" cy="459146"/>
              <a:chOff x="0" y="-85725"/>
              <a:chExt cx="812800" cy="898525"/>
            </a:xfrm>
          </p:grpSpPr>
          <p:sp>
            <p:nvSpPr>
              <p:cNvPr id="925" name="Google Shape;925;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926" name="Google Shape;926;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27" name="Google Shape;927;p52"/>
            <p:cNvGrpSpPr/>
            <p:nvPr/>
          </p:nvGrpSpPr>
          <p:grpSpPr>
            <a:xfrm>
              <a:off x="830695" y="-43805"/>
              <a:ext cx="415341" cy="459146"/>
              <a:chOff x="0" y="-85725"/>
              <a:chExt cx="812800" cy="898525"/>
            </a:xfrm>
          </p:grpSpPr>
          <p:sp>
            <p:nvSpPr>
              <p:cNvPr id="928" name="Google Shape;928;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929" name="Google Shape;929;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30" name="Google Shape;930;p52"/>
            <p:cNvGrpSpPr/>
            <p:nvPr/>
          </p:nvGrpSpPr>
          <p:grpSpPr>
            <a:xfrm>
              <a:off x="1246042" y="371542"/>
              <a:ext cx="415341" cy="459146"/>
              <a:chOff x="0" y="-85725"/>
              <a:chExt cx="812800" cy="898525"/>
            </a:xfrm>
          </p:grpSpPr>
          <p:sp>
            <p:nvSpPr>
              <p:cNvPr id="931" name="Google Shape;931;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932" name="Google Shape;932;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33" name="Google Shape;933;p52"/>
            <p:cNvGrpSpPr/>
            <p:nvPr/>
          </p:nvGrpSpPr>
          <p:grpSpPr>
            <a:xfrm>
              <a:off x="1661389" y="-43805"/>
              <a:ext cx="415341" cy="459146"/>
              <a:chOff x="0" y="-85725"/>
              <a:chExt cx="812800" cy="898525"/>
            </a:xfrm>
          </p:grpSpPr>
          <p:sp>
            <p:nvSpPr>
              <p:cNvPr id="934" name="Google Shape;934;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935" name="Google Shape;935;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36" name="Google Shape;936;p52"/>
            <p:cNvGrpSpPr/>
            <p:nvPr/>
          </p:nvGrpSpPr>
          <p:grpSpPr>
            <a:xfrm>
              <a:off x="2076736" y="371542"/>
              <a:ext cx="415341" cy="459146"/>
              <a:chOff x="0" y="-85725"/>
              <a:chExt cx="812800" cy="898525"/>
            </a:xfrm>
          </p:grpSpPr>
          <p:sp>
            <p:nvSpPr>
              <p:cNvPr id="937" name="Google Shape;937;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938" name="Google Shape;938;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39" name="Google Shape;939;p52"/>
            <p:cNvGrpSpPr/>
            <p:nvPr/>
          </p:nvGrpSpPr>
          <p:grpSpPr>
            <a:xfrm>
              <a:off x="2492084" y="-43805"/>
              <a:ext cx="415341" cy="459146"/>
              <a:chOff x="0" y="-85725"/>
              <a:chExt cx="812800" cy="898525"/>
            </a:xfrm>
          </p:grpSpPr>
          <p:sp>
            <p:nvSpPr>
              <p:cNvPr id="940" name="Google Shape;940;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941" name="Google Shape;941;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42" name="Google Shape;942;p52"/>
            <p:cNvGrpSpPr/>
            <p:nvPr/>
          </p:nvGrpSpPr>
          <p:grpSpPr>
            <a:xfrm>
              <a:off x="2907431" y="371542"/>
              <a:ext cx="415341" cy="459146"/>
              <a:chOff x="0" y="-85725"/>
              <a:chExt cx="812800" cy="898525"/>
            </a:xfrm>
          </p:grpSpPr>
          <p:sp>
            <p:nvSpPr>
              <p:cNvPr id="943" name="Google Shape;943;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944" name="Google Shape;944;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45" name="Google Shape;945;p52"/>
            <p:cNvGrpSpPr/>
            <p:nvPr/>
          </p:nvGrpSpPr>
          <p:grpSpPr>
            <a:xfrm>
              <a:off x="3322778" y="-43805"/>
              <a:ext cx="415341" cy="459146"/>
              <a:chOff x="0" y="-85725"/>
              <a:chExt cx="812800" cy="898525"/>
            </a:xfrm>
          </p:grpSpPr>
          <p:sp>
            <p:nvSpPr>
              <p:cNvPr id="946" name="Google Shape;946;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947" name="Google Shape;947;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48" name="Google Shape;948;p52"/>
            <p:cNvGrpSpPr/>
            <p:nvPr/>
          </p:nvGrpSpPr>
          <p:grpSpPr>
            <a:xfrm>
              <a:off x="3738125" y="371542"/>
              <a:ext cx="415341" cy="459146"/>
              <a:chOff x="0" y="-85725"/>
              <a:chExt cx="812800" cy="898525"/>
            </a:xfrm>
          </p:grpSpPr>
          <p:sp>
            <p:nvSpPr>
              <p:cNvPr id="949" name="Google Shape;949;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950" name="Google Shape;950;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51" name="Google Shape;951;p52"/>
            <p:cNvGrpSpPr/>
            <p:nvPr/>
          </p:nvGrpSpPr>
          <p:grpSpPr>
            <a:xfrm>
              <a:off x="4153473" y="-43805"/>
              <a:ext cx="415341" cy="459146"/>
              <a:chOff x="0" y="-85725"/>
              <a:chExt cx="812800" cy="898525"/>
            </a:xfrm>
          </p:grpSpPr>
          <p:sp>
            <p:nvSpPr>
              <p:cNvPr id="952" name="Google Shape;952;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953" name="Google Shape;953;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54" name="Google Shape;954;p52"/>
            <p:cNvGrpSpPr/>
            <p:nvPr/>
          </p:nvGrpSpPr>
          <p:grpSpPr>
            <a:xfrm>
              <a:off x="4568820" y="371542"/>
              <a:ext cx="415341" cy="459146"/>
              <a:chOff x="0" y="-85725"/>
              <a:chExt cx="812800" cy="898525"/>
            </a:xfrm>
          </p:grpSpPr>
          <p:sp>
            <p:nvSpPr>
              <p:cNvPr id="955" name="Google Shape;955;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956" name="Google Shape;956;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57" name="Google Shape;957;p52"/>
            <p:cNvGrpSpPr/>
            <p:nvPr/>
          </p:nvGrpSpPr>
          <p:grpSpPr>
            <a:xfrm>
              <a:off x="4984167" y="-43805"/>
              <a:ext cx="415341" cy="459146"/>
              <a:chOff x="0" y="-85725"/>
              <a:chExt cx="812800" cy="898525"/>
            </a:xfrm>
          </p:grpSpPr>
          <p:sp>
            <p:nvSpPr>
              <p:cNvPr id="958" name="Google Shape;958;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959" name="Google Shape;959;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60" name="Google Shape;960;p52"/>
            <p:cNvGrpSpPr/>
            <p:nvPr/>
          </p:nvGrpSpPr>
          <p:grpSpPr>
            <a:xfrm>
              <a:off x="5399514" y="371542"/>
              <a:ext cx="415341" cy="459146"/>
              <a:chOff x="0" y="-85725"/>
              <a:chExt cx="812800" cy="898525"/>
            </a:xfrm>
          </p:grpSpPr>
          <p:sp>
            <p:nvSpPr>
              <p:cNvPr id="961" name="Google Shape;961;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962" name="Google Shape;962;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63" name="Google Shape;963;p52"/>
            <p:cNvGrpSpPr/>
            <p:nvPr/>
          </p:nvGrpSpPr>
          <p:grpSpPr>
            <a:xfrm>
              <a:off x="5814862" y="-43805"/>
              <a:ext cx="415341" cy="459146"/>
              <a:chOff x="0" y="-85725"/>
              <a:chExt cx="812800" cy="898525"/>
            </a:xfrm>
          </p:grpSpPr>
          <p:sp>
            <p:nvSpPr>
              <p:cNvPr id="964" name="Google Shape;964;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965" name="Google Shape;965;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66" name="Google Shape;966;p52"/>
            <p:cNvGrpSpPr/>
            <p:nvPr/>
          </p:nvGrpSpPr>
          <p:grpSpPr>
            <a:xfrm>
              <a:off x="6230209" y="371542"/>
              <a:ext cx="415341" cy="459146"/>
              <a:chOff x="0" y="-85725"/>
              <a:chExt cx="812800" cy="898525"/>
            </a:xfrm>
          </p:grpSpPr>
          <p:sp>
            <p:nvSpPr>
              <p:cNvPr id="967" name="Google Shape;967;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968" name="Google Shape;968;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69" name="Google Shape;969;p52"/>
            <p:cNvGrpSpPr/>
            <p:nvPr/>
          </p:nvGrpSpPr>
          <p:grpSpPr>
            <a:xfrm>
              <a:off x="6645556" y="-43805"/>
              <a:ext cx="415341" cy="459146"/>
              <a:chOff x="0" y="-85725"/>
              <a:chExt cx="812800" cy="898525"/>
            </a:xfrm>
          </p:grpSpPr>
          <p:sp>
            <p:nvSpPr>
              <p:cNvPr id="970" name="Google Shape;970;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971" name="Google Shape;971;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72" name="Google Shape;972;p52"/>
            <p:cNvGrpSpPr/>
            <p:nvPr/>
          </p:nvGrpSpPr>
          <p:grpSpPr>
            <a:xfrm>
              <a:off x="7060904" y="371542"/>
              <a:ext cx="415341" cy="459146"/>
              <a:chOff x="0" y="-85725"/>
              <a:chExt cx="812800" cy="898525"/>
            </a:xfrm>
          </p:grpSpPr>
          <p:sp>
            <p:nvSpPr>
              <p:cNvPr id="973" name="Google Shape;973;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974" name="Google Shape;974;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75" name="Google Shape;975;p52"/>
            <p:cNvGrpSpPr/>
            <p:nvPr/>
          </p:nvGrpSpPr>
          <p:grpSpPr>
            <a:xfrm>
              <a:off x="7476251" y="-43805"/>
              <a:ext cx="415341" cy="459146"/>
              <a:chOff x="0" y="-85725"/>
              <a:chExt cx="812800" cy="898525"/>
            </a:xfrm>
          </p:grpSpPr>
          <p:sp>
            <p:nvSpPr>
              <p:cNvPr id="976" name="Google Shape;976;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977" name="Google Shape;977;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78" name="Google Shape;978;p52"/>
            <p:cNvGrpSpPr/>
            <p:nvPr/>
          </p:nvGrpSpPr>
          <p:grpSpPr>
            <a:xfrm>
              <a:off x="7891598" y="371542"/>
              <a:ext cx="415341" cy="459146"/>
              <a:chOff x="0" y="-85725"/>
              <a:chExt cx="812800" cy="898525"/>
            </a:xfrm>
          </p:grpSpPr>
          <p:sp>
            <p:nvSpPr>
              <p:cNvPr id="979" name="Google Shape;979;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980" name="Google Shape;980;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81" name="Google Shape;981;p52"/>
            <p:cNvGrpSpPr/>
            <p:nvPr/>
          </p:nvGrpSpPr>
          <p:grpSpPr>
            <a:xfrm>
              <a:off x="8306945" y="-43805"/>
              <a:ext cx="415341" cy="459146"/>
              <a:chOff x="0" y="-85725"/>
              <a:chExt cx="812800" cy="898525"/>
            </a:xfrm>
          </p:grpSpPr>
          <p:sp>
            <p:nvSpPr>
              <p:cNvPr id="982" name="Google Shape;982;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983" name="Google Shape;983;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84" name="Google Shape;984;p52"/>
            <p:cNvGrpSpPr/>
            <p:nvPr/>
          </p:nvGrpSpPr>
          <p:grpSpPr>
            <a:xfrm>
              <a:off x="8722293" y="371542"/>
              <a:ext cx="415341" cy="459146"/>
              <a:chOff x="0" y="-85725"/>
              <a:chExt cx="812800" cy="898525"/>
            </a:xfrm>
          </p:grpSpPr>
          <p:sp>
            <p:nvSpPr>
              <p:cNvPr id="985" name="Google Shape;985;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986" name="Google Shape;986;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87" name="Google Shape;987;p52"/>
            <p:cNvGrpSpPr/>
            <p:nvPr/>
          </p:nvGrpSpPr>
          <p:grpSpPr>
            <a:xfrm>
              <a:off x="9137640" y="-43805"/>
              <a:ext cx="415341" cy="459146"/>
              <a:chOff x="0" y="-85725"/>
              <a:chExt cx="812800" cy="898525"/>
            </a:xfrm>
          </p:grpSpPr>
          <p:sp>
            <p:nvSpPr>
              <p:cNvPr id="988" name="Google Shape;988;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989" name="Google Shape;989;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90" name="Google Shape;990;p52"/>
            <p:cNvGrpSpPr/>
            <p:nvPr/>
          </p:nvGrpSpPr>
          <p:grpSpPr>
            <a:xfrm>
              <a:off x="9552987" y="371542"/>
              <a:ext cx="415341" cy="459146"/>
              <a:chOff x="0" y="-85725"/>
              <a:chExt cx="812800" cy="898525"/>
            </a:xfrm>
          </p:grpSpPr>
          <p:sp>
            <p:nvSpPr>
              <p:cNvPr id="991" name="Google Shape;991;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992" name="Google Shape;992;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93" name="Google Shape;993;p52"/>
            <p:cNvGrpSpPr/>
            <p:nvPr/>
          </p:nvGrpSpPr>
          <p:grpSpPr>
            <a:xfrm>
              <a:off x="9968334" y="-43805"/>
              <a:ext cx="415341" cy="459146"/>
              <a:chOff x="0" y="-85725"/>
              <a:chExt cx="812800" cy="898525"/>
            </a:xfrm>
          </p:grpSpPr>
          <p:sp>
            <p:nvSpPr>
              <p:cNvPr id="994" name="Google Shape;994;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995" name="Google Shape;995;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96" name="Google Shape;996;p52"/>
            <p:cNvGrpSpPr/>
            <p:nvPr/>
          </p:nvGrpSpPr>
          <p:grpSpPr>
            <a:xfrm>
              <a:off x="10383682" y="371542"/>
              <a:ext cx="415341" cy="459146"/>
              <a:chOff x="0" y="-85725"/>
              <a:chExt cx="812800" cy="898525"/>
            </a:xfrm>
          </p:grpSpPr>
          <p:sp>
            <p:nvSpPr>
              <p:cNvPr id="997" name="Google Shape;997;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998" name="Google Shape;998;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99" name="Google Shape;999;p52"/>
            <p:cNvGrpSpPr/>
            <p:nvPr/>
          </p:nvGrpSpPr>
          <p:grpSpPr>
            <a:xfrm>
              <a:off x="10799029" y="-43805"/>
              <a:ext cx="415341" cy="459146"/>
              <a:chOff x="0" y="-85725"/>
              <a:chExt cx="812800" cy="898525"/>
            </a:xfrm>
          </p:grpSpPr>
          <p:sp>
            <p:nvSpPr>
              <p:cNvPr id="1000" name="Google Shape;1000;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001" name="Google Shape;1001;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02" name="Google Shape;1002;p52"/>
            <p:cNvGrpSpPr/>
            <p:nvPr/>
          </p:nvGrpSpPr>
          <p:grpSpPr>
            <a:xfrm>
              <a:off x="13285062" y="-43805"/>
              <a:ext cx="415341" cy="459146"/>
              <a:chOff x="0" y="-85725"/>
              <a:chExt cx="812800" cy="898525"/>
            </a:xfrm>
          </p:grpSpPr>
          <p:sp>
            <p:nvSpPr>
              <p:cNvPr id="1003" name="Google Shape;1003;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004" name="Google Shape;1004;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05" name="Google Shape;1005;p52"/>
            <p:cNvGrpSpPr/>
            <p:nvPr/>
          </p:nvGrpSpPr>
          <p:grpSpPr>
            <a:xfrm>
              <a:off x="11214376" y="371542"/>
              <a:ext cx="415341" cy="459146"/>
              <a:chOff x="0" y="-85725"/>
              <a:chExt cx="812800" cy="898525"/>
            </a:xfrm>
          </p:grpSpPr>
          <p:sp>
            <p:nvSpPr>
              <p:cNvPr id="1006" name="Google Shape;1006;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007" name="Google Shape;1007;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08" name="Google Shape;1008;p52"/>
            <p:cNvGrpSpPr/>
            <p:nvPr/>
          </p:nvGrpSpPr>
          <p:grpSpPr>
            <a:xfrm>
              <a:off x="13700409" y="371542"/>
              <a:ext cx="415341" cy="459146"/>
              <a:chOff x="0" y="-85725"/>
              <a:chExt cx="812800" cy="898525"/>
            </a:xfrm>
          </p:grpSpPr>
          <p:sp>
            <p:nvSpPr>
              <p:cNvPr id="1009" name="Google Shape;1009;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010" name="Google Shape;1010;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11" name="Google Shape;1011;p52"/>
            <p:cNvGrpSpPr/>
            <p:nvPr/>
          </p:nvGrpSpPr>
          <p:grpSpPr>
            <a:xfrm>
              <a:off x="11629723" y="-43805"/>
              <a:ext cx="415341" cy="459146"/>
              <a:chOff x="0" y="-85725"/>
              <a:chExt cx="812800" cy="898525"/>
            </a:xfrm>
          </p:grpSpPr>
          <p:sp>
            <p:nvSpPr>
              <p:cNvPr id="1012" name="Google Shape;1012;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013" name="Google Shape;1013;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14" name="Google Shape;1014;p52"/>
            <p:cNvGrpSpPr/>
            <p:nvPr/>
          </p:nvGrpSpPr>
          <p:grpSpPr>
            <a:xfrm>
              <a:off x="14115756" y="-43805"/>
              <a:ext cx="415341" cy="459146"/>
              <a:chOff x="0" y="-85725"/>
              <a:chExt cx="812800" cy="898525"/>
            </a:xfrm>
          </p:grpSpPr>
          <p:sp>
            <p:nvSpPr>
              <p:cNvPr id="1015" name="Google Shape;1015;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016" name="Google Shape;1016;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17" name="Google Shape;1017;p52"/>
            <p:cNvGrpSpPr/>
            <p:nvPr/>
          </p:nvGrpSpPr>
          <p:grpSpPr>
            <a:xfrm>
              <a:off x="15771095" y="-43805"/>
              <a:ext cx="415341" cy="459146"/>
              <a:chOff x="0" y="-85725"/>
              <a:chExt cx="812800" cy="898525"/>
            </a:xfrm>
          </p:grpSpPr>
          <p:sp>
            <p:nvSpPr>
              <p:cNvPr id="1018" name="Google Shape;1018;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019" name="Google Shape;1019;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20" name="Google Shape;1020;p52"/>
            <p:cNvGrpSpPr/>
            <p:nvPr/>
          </p:nvGrpSpPr>
          <p:grpSpPr>
            <a:xfrm>
              <a:off x="12045071" y="371542"/>
              <a:ext cx="415341" cy="459146"/>
              <a:chOff x="0" y="-85725"/>
              <a:chExt cx="812800" cy="898525"/>
            </a:xfrm>
          </p:grpSpPr>
          <p:sp>
            <p:nvSpPr>
              <p:cNvPr id="1021" name="Google Shape;1021;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022" name="Google Shape;1022;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23" name="Google Shape;1023;p52"/>
            <p:cNvGrpSpPr/>
            <p:nvPr/>
          </p:nvGrpSpPr>
          <p:grpSpPr>
            <a:xfrm>
              <a:off x="14531104" y="371542"/>
              <a:ext cx="415341" cy="459146"/>
              <a:chOff x="0" y="-85725"/>
              <a:chExt cx="812800" cy="898525"/>
            </a:xfrm>
          </p:grpSpPr>
          <p:sp>
            <p:nvSpPr>
              <p:cNvPr id="1024" name="Google Shape;1024;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025" name="Google Shape;1025;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26" name="Google Shape;1026;p52"/>
            <p:cNvGrpSpPr/>
            <p:nvPr/>
          </p:nvGrpSpPr>
          <p:grpSpPr>
            <a:xfrm>
              <a:off x="16186442" y="371542"/>
              <a:ext cx="415341" cy="459146"/>
              <a:chOff x="0" y="-85725"/>
              <a:chExt cx="812800" cy="898525"/>
            </a:xfrm>
          </p:grpSpPr>
          <p:sp>
            <p:nvSpPr>
              <p:cNvPr id="1027" name="Google Shape;1027;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028" name="Google Shape;1028;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29" name="Google Shape;1029;p52"/>
            <p:cNvGrpSpPr/>
            <p:nvPr/>
          </p:nvGrpSpPr>
          <p:grpSpPr>
            <a:xfrm>
              <a:off x="12460418" y="-43805"/>
              <a:ext cx="415341" cy="459146"/>
              <a:chOff x="0" y="-85725"/>
              <a:chExt cx="812800" cy="898525"/>
            </a:xfrm>
          </p:grpSpPr>
          <p:sp>
            <p:nvSpPr>
              <p:cNvPr id="1030" name="Google Shape;1030;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031" name="Google Shape;1031;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32" name="Google Shape;1032;p52"/>
            <p:cNvGrpSpPr/>
            <p:nvPr/>
          </p:nvGrpSpPr>
          <p:grpSpPr>
            <a:xfrm>
              <a:off x="14946451" y="-43805"/>
              <a:ext cx="415341" cy="459146"/>
              <a:chOff x="0" y="-85725"/>
              <a:chExt cx="812800" cy="898525"/>
            </a:xfrm>
          </p:grpSpPr>
          <p:sp>
            <p:nvSpPr>
              <p:cNvPr id="1033" name="Google Shape;1033;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034" name="Google Shape;1034;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35" name="Google Shape;1035;p52"/>
            <p:cNvGrpSpPr/>
            <p:nvPr/>
          </p:nvGrpSpPr>
          <p:grpSpPr>
            <a:xfrm>
              <a:off x="16601789" y="-43805"/>
              <a:ext cx="415341" cy="459146"/>
              <a:chOff x="0" y="-85725"/>
              <a:chExt cx="812800" cy="898525"/>
            </a:xfrm>
          </p:grpSpPr>
          <p:sp>
            <p:nvSpPr>
              <p:cNvPr id="1036" name="Google Shape;1036;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037" name="Google Shape;1037;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38" name="Google Shape;1038;p52"/>
            <p:cNvGrpSpPr/>
            <p:nvPr/>
          </p:nvGrpSpPr>
          <p:grpSpPr>
            <a:xfrm>
              <a:off x="12875765" y="371542"/>
              <a:ext cx="415341" cy="459146"/>
              <a:chOff x="0" y="-85725"/>
              <a:chExt cx="812800" cy="898525"/>
            </a:xfrm>
          </p:grpSpPr>
          <p:sp>
            <p:nvSpPr>
              <p:cNvPr id="1039" name="Google Shape;1039;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040" name="Google Shape;1040;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41" name="Google Shape;1041;p52"/>
            <p:cNvGrpSpPr/>
            <p:nvPr/>
          </p:nvGrpSpPr>
          <p:grpSpPr>
            <a:xfrm>
              <a:off x="15361798" y="371542"/>
              <a:ext cx="415341" cy="459146"/>
              <a:chOff x="0" y="-85725"/>
              <a:chExt cx="812800" cy="898525"/>
            </a:xfrm>
          </p:grpSpPr>
          <p:sp>
            <p:nvSpPr>
              <p:cNvPr id="1042" name="Google Shape;1042;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043" name="Google Shape;1043;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44" name="Google Shape;1044;p52"/>
            <p:cNvGrpSpPr/>
            <p:nvPr/>
          </p:nvGrpSpPr>
          <p:grpSpPr>
            <a:xfrm>
              <a:off x="16652277" y="-43805"/>
              <a:ext cx="415341" cy="459146"/>
              <a:chOff x="0" y="-85725"/>
              <a:chExt cx="812800" cy="898525"/>
            </a:xfrm>
          </p:grpSpPr>
          <p:sp>
            <p:nvSpPr>
              <p:cNvPr id="1045" name="Google Shape;1045;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046" name="Google Shape;1046;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47" name="Google Shape;1047;p52"/>
            <p:cNvGrpSpPr/>
            <p:nvPr/>
          </p:nvGrpSpPr>
          <p:grpSpPr>
            <a:xfrm>
              <a:off x="17067624" y="371542"/>
              <a:ext cx="415341" cy="459146"/>
              <a:chOff x="0" y="-85725"/>
              <a:chExt cx="812800" cy="898525"/>
            </a:xfrm>
          </p:grpSpPr>
          <p:sp>
            <p:nvSpPr>
              <p:cNvPr id="1048" name="Google Shape;1048;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049" name="Google Shape;1049;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50" name="Google Shape;1050;p52"/>
            <p:cNvGrpSpPr/>
            <p:nvPr/>
          </p:nvGrpSpPr>
          <p:grpSpPr>
            <a:xfrm>
              <a:off x="17482971" y="-43805"/>
              <a:ext cx="415341" cy="459146"/>
              <a:chOff x="0" y="-85725"/>
              <a:chExt cx="812800" cy="898525"/>
            </a:xfrm>
          </p:grpSpPr>
          <p:sp>
            <p:nvSpPr>
              <p:cNvPr id="1051" name="Google Shape;1051;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052" name="Google Shape;1052;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53" name="Google Shape;1053;p52"/>
            <p:cNvGrpSpPr/>
            <p:nvPr/>
          </p:nvGrpSpPr>
          <p:grpSpPr>
            <a:xfrm>
              <a:off x="17898319" y="371542"/>
              <a:ext cx="415341" cy="459146"/>
              <a:chOff x="0" y="-85725"/>
              <a:chExt cx="812800" cy="898525"/>
            </a:xfrm>
          </p:grpSpPr>
          <p:sp>
            <p:nvSpPr>
              <p:cNvPr id="1054" name="Google Shape;1054;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055" name="Google Shape;1055;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56" name="Google Shape;1056;p52"/>
            <p:cNvGrpSpPr/>
            <p:nvPr/>
          </p:nvGrpSpPr>
          <p:grpSpPr>
            <a:xfrm>
              <a:off x="18313666" y="-43805"/>
              <a:ext cx="415341" cy="459146"/>
              <a:chOff x="0" y="-85725"/>
              <a:chExt cx="812800" cy="898525"/>
            </a:xfrm>
          </p:grpSpPr>
          <p:sp>
            <p:nvSpPr>
              <p:cNvPr id="1057" name="Google Shape;1057;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058" name="Google Shape;1058;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59" name="Google Shape;1059;p52"/>
            <p:cNvGrpSpPr/>
            <p:nvPr/>
          </p:nvGrpSpPr>
          <p:grpSpPr>
            <a:xfrm>
              <a:off x="18729013" y="371542"/>
              <a:ext cx="415341" cy="459146"/>
              <a:chOff x="0" y="-85725"/>
              <a:chExt cx="812800" cy="898525"/>
            </a:xfrm>
          </p:grpSpPr>
          <p:sp>
            <p:nvSpPr>
              <p:cNvPr id="1060" name="Google Shape;1060;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061" name="Google Shape;1061;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62" name="Google Shape;1062;p52"/>
            <p:cNvGrpSpPr/>
            <p:nvPr/>
          </p:nvGrpSpPr>
          <p:grpSpPr>
            <a:xfrm>
              <a:off x="19144361" y="-43805"/>
              <a:ext cx="415341" cy="459146"/>
              <a:chOff x="0" y="-85725"/>
              <a:chExt cx="812800" cy="898525"/>
            </a:xfrm>
          </p:grpSpPr>
          <p:sp>
            <p:nvSpPr>
              <p:cNvPr id="1063" name="Google Shape;1063;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064" name="Google Shape;1064;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65" name="Google Shape;1065;p52"/>
            <p:cNvGrpSpPr/>
            <p:nvPr/>
          </p:nvGrpSpPr>
          <p:grpSpPr>
            <a:xfrm>
              <a:off x="19559708" y="371542"/>
              <a:ext cx="415341" cy="459146"/>
              <a:chOff x="0" y="-85725"/>
              <a:chExt cx="812800" cy="898525"/>
            </a:xfrm>
          </p:grpSpPr>
          <p:sp>
            <p:nvSpPr>
              <p:cNvPr id="1066" name="Google Shape;1066;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067" name="Google Shape;1067;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68" name="Google Shape;1068;p52"/>
            <p:cNvGrpSpPr/>
            <p:nvPr/>
          </p:nvGrpSpPr>
          <p:grpSpPr>
            <a:xfrm>
              <a:off x="19975055" y="-43805"/>
              <a:ext cx="415341" cy="459146"/>
              <a:chOff x="0" y="-85725"/>
              <a:chExt cx="812800" cy="898525"/>
            </a:xfrm>
          </p:grpSpPr>
          <p:sp>
            <p:nvSpPr>
              <p:cNvPr id="1069" name="Google Shape;1069;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070" name="Google Shape;1070;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71" name="Google Shape;1071;p52"/>
            <p:cNvGrpSpPr/>
            <p:nvPr/>
          </p:nvGrpSpPr>
          <p:grpSpPr>
            <a:xfrm>
              <a:off x="20390402" y="371542"/>
              <a:ext cx="415341" cy="459146"/>
              <a:chOff x="0" y="-85725"/>
              <a:chExt cx="812800" cy="898525"/>
            </a:xfrm>
          </p:grpSpPr>
          <p:sp>
            <p:nvSpPr>
              <p:cNvPr id="1072" name="Google Shape;1072;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073" name="Google Shape;1073;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74" name="Google Shape;1074;p52"/>
            <p:cNvGrpSpPr/>
            <p:nvPr/>
          </p:nvGrpSpPr>
          <p:grpSpPr>
            <a:xfrm>
              <a:off x="20805750" y="-43805"/>
              <a:ext cx="415341" cy="459146"/>
              <a:chOff x="0" y="-85725"/>
              <a:chExt cx="812800" cy="898525"/>
            </a:xfrm>
          </p:grpSpPr>
          <p:sp>
            <p:nvSpPr>
              <p:cNvPr id="1075" name="Google Shape;1075;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076" name="Google Shape;1076;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77" name="Google Shape;1077;p52"/>
            <p:cNvGrpSpPr/>
            <p:nvPr/>
          </p:nvGrpSpPr>
          <p:grpSpPr>
            <a:xfrm>
              <a:off x="21221097" y="371542"/>
              <a:ext cx="415341" cy="459146"/>
              <a:chOff x="0" y="-85725"/>
              <a:chExt cx="812800" cy="898525"/>
            </a:xfrm>
          </p:grpSpPr>
          <p:sp>
            <p:nvSpPr>
              <p:cNvPr id="1078" name="Google Shape;1078;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079" name="Google Shape;1079;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80" name="Google Shape;1080;p52"/>
            <p:cNvGrpSpPr/>
            <p:nvPr/>
          </p:nvGrpSpPr>
          <p:grpSpPr>
            <a:xfrm>
              <a:off x="21636444" y="-43805"/>
              <a:ext cx="415341" cy="459146"/>
              <a:chOff x="0" y="-85725"/>
              <a:chExt cx="812800" cy="898525"/>
            </a:xfrm>
          </p:grpSpPr>
          <p:sp>
            <p:nvSpPr>
              <p:cNvPr id="1081" name="Google Shape;1081;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082" name="Google Shape;1082;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83" name="Google Shape;1083;p52"/>
            <p:cNvGrpSpPr/>
            <p:nvPr/>
          </p:nvGrpSpPr>
          <p:grpSpPr>
            <a:xfrm>
              <a:off x="22051791" y="371542"/>
              <a:ext cx="415341" cy="459146"/>
              <a:chOff x="0" y="-85725"/>
              <a:chExt cx="812800" cy="898525"/>
            </a:xfrm>
          </p:grpSpPr>
          <p:sp>
            <p:nvSpPr>
              <p:cNvPr id="1084" name="Google Shape;1084;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085" name="Google Shape;1085;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86" name="Google Shape;1086;p52"/>
            <p:cNvGrpSpPr/>
            <p:nvPr/>
          </p:nvGrpSpPr>
          <p:grpSpPr>
            <a:xfrm>
              <a:off x="22467139" y="-43805"/>
              <a:ext cx="415341" cy="459146"/>
              <a:chOff x="0" y="-85725"/>
              <a:chExt cx="812800" cy="898525"/>
            </a:xfrm>
          </p:grpSpPr>
          <p:sp>
            <p:nvSpPr>
              <p:cNvPr id="1087" name="Google Shape;1087;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088" name="Google Shape;1088;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89" name="Google Shape;1089;p52"/>
            <p:cNvGrpSpPr/>
            <p:nvPr/>
          </p:nvGrpSpPr>
          <p:grpSpPr>
            <a:xfrm>
              <a:off x="22882486" y="371542"/>
              <a:ext cx="415341" cy="459146"/>
              <a:chOff x="0" y="-85725"/>
              <a:chExt cx="812800" cy="898525"/>
            </a:xfrm>
          </p:grpSpPr>
          <p:sp>
            <p:nvSpPr>
              <p:cNvPr id="1090" name="Google Shape;1090;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091" name="Google Shape;1091;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92" name="Google Shape;1092;p52"/>
            <p:cNvGrpSpPr/>
            <p:nvPr/>
          </p:nvGrpSpPr>
          <p:grpSpPr>
            <a:xfrm>
              <a:off x="23297833" y="-43805"/>
              <a:ext cx="415341" cy="459146"/>
              <a:chOff x="0" y="-85725"/>
              <a:chExt cx="812800" cy="898525"/>
            </a:xfrm>
          </p:grpSpPr>
          <p:sp>
            <p:nvSpPr>
              <p:cNvPr id="1093" name="Google Shape;1093;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094" name="Google Shape;1094;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95" name="Google Shape;1095;p52"/>
            <p:cNvGrpSpPr/>
            <p:nvPr/>
          </p:nvGrpSpPr>
          <p:grpSpPr>
            <a:xfrm>
              <a:off x="23713180" y="371542"/>
              <a:ext cx="415341" cy="459146"/>
              <a:chOff x="0" y="-85725"/>
              <a:chExt cx="812800" cy="898525"/>
            </a:xfrm>
          </p:grpSpPr>
          <p:sp>
            <p:nvSpPr>
              <p:cNvPr id="1096" name="Google Shape;1096;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097" name="Google Shape;1097;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98" name="Google Shape;1098;p52"/>
            <p:cNvGrpSpPr/>
            <p:nvPr/>
          </p:nvGrpSpPr>
          <p:grpSpPr>
            <a:xfrm>
              <a:off x="24128528" y="-43805"/>
              <a:ext cx="415341" cy="459146"/>
              <a:chOff x="0" y="-85725"/>
              <a:chExt cx="812800" cy="898525"/>
            </a:xfrm>
          </p:grpSpPr>
          <p:sp>
            <p:nvSpPr>
              <p:cNvPr id="1099" name="Google Shape;1099;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100" name="Google Shape;1100;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01" name="Google Shape;1101;p52"/>
            <p:cNvGrpSpPr/>
            <p:nvPr/>
          </p:nvGrpSpPr>
          <p:grpSpPr>
            <a:xfrm>
              <a:off x="24543875" y="371542"/>
              <a:ext cx="415341" cy="459146"/>
              <a:chOff x="0" y="-85725"/>
              <a:chExt cx="812800" cy="898525"/>
            </a:xfrm>
          </p:grpSpPr>
          <p:sp>
            <p:nvSpPr>
              <p:cNvPr id="1102" name="Google Shape;1102;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103" name="Google Shape;1103;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04" name="Google Shape;1104;p52"/>
            <p:cNvGrpSpPr/>
            <p:nvPr/>
          </p:nvGrpSpPr>
          <p:grpSpPr>
            <a:xfrm>
              <a:off x="24959222" y="-43805"/>
              <a:ext cx="415341" cy="459146"/>
              <a:chOff x="0" y="-85725"/>
              <a:chExt cx="812800" cy="898525"/>
            </a:xfrm>
          </p:grpSpPr>
          <p:sp>
            <p:nvSpPr>
              <p:cNvPr id="1105" name="Google Shape;1105;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106" name="Google Shape;1106;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07" name="Google Shape;1107;p52"/>
            <p:cNvGrpSpPr/>
            <p:nvPr/>
          </p:nvGrpSpPr>
          <p:grpSpPr>
            <a:xfrm>
              <a:off x="25374570" y="371542"/>
              <a:ext cx="415341" cy="459146"/>
              <a:chOff x="0" y="-85725"/>
              <a:chExt cx="812800" cy="898525"/>
            </a:xfrm>
          </p:grpSpPr>
          <p:sp>
            <p:nvSpPr>
              <p:cNvPr id="1108" name="Google Shape;1108;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109" name="Google Shape;1109;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10" name="Google Shape;1110;p52"/>
            <p:cNvGrpSpPr/>
            <p:nvPr/>
          </p:nvGrpSpPr>
          <p:grpSpPr>
            <a:xfrm>
              <a:off x="25789917" y="-43805"/>
              <a:ext cx="415341" cy="459146"/>
              <a:chOff x="0" y="-85725"/>
              <a:chExt cx="812800" cy="898525"/>
            </a:xfrm>
          </p:grpSpPr>
          <p:sp>
            <p:nvSpPr>
              <p:cNvPr id="1111" name="Google Shape;1111;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112" name="Google Shape;1112;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13" name="Google Shape;1113;p52"/>
            <p:cNvGrpSpPr/>
            <p:nvPr/>
          </p:nvGrpSpPr>
          <p:grpSpPr>
            <a:xfrm>
              <a:off x="26205264" y="371542"/>
              <a:ext cx="415341" cy="459146"/>
              <a:chOff x="0" y="-85725"/>
              <a:chExt cx="812800" cy="898525"/>
            </a:xfrm>
          </p:grpSpPr>
          <p:sp>
            <p:nvSpPr>
              <p:cNvPr id="1114" name="Google Shape;1114;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115" name="Google Shape;1115;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16" name="Google Shape;1116;p52"/>
            <p:cNvGrpSpPr/>
            <p:nvPr/>
          </p:nvGrpSpPr>
          <p:grpSpPr>
            <a:xfrm>
              <a:off x="26620611" y="-43805"/>
              <a:ext cx="415341" cy="459146"/>
              <a:chOff x="0" y="-85725"/>
              <a:chExt cx="812800" cy="898525"/>
            </a:xfrm>
          </p:grpSpPr>
          <p:sp>
            <p:nvSpPr>
              <p:cNvPr id="1117" name="Google Shape;1117;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118" name="Google Shape;1118;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19" name="Google Shape;1119;p52"/>
            <p:cNvGrpSpPr/>
            <p:nvPr/>
          </p:nvGrpSpPr>
          <p:grpSpPr>
            <a:xfrm>
              <a:off x="27035959" y="371542"/>
              <a:ext cx="415341" cy="459146"/>
              <a:chOff x="0" y="-85725"/>
              <a:chExt cx="812800" cy="898525"/>
            </a:xfrm>
          </p:grpSpPr>
          <p:sp>
            <p:nvSpPr>
              <p:cNvPr id="1120" name="Google Shape;1120;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121" name="Google Shape;1121;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22" name="Google Shape;1122;p52"/>
            <p:cNvGrpSpPr/>
            <p:nvPr/>
          </p:nvGrpSpPr>
          <p:grpSpPr>
            <a:xfrm>
              <a:off x="27451306" y="-43805"/>
              <a:ext cx="415341" cy="459146"/>
              <a:chOff x="0" y="-85725"/>
              <a:chExt cx="812800" cy="898525"/>
            </a:xfrm>
          </p:grpSpPr>
          <p:sp>
            <p:nvSpPr>
              <p:cNvPr id="1123" name="Google Shape;1123;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124" name="Google Shape;1124;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25" name="Google Shape;1125;p52"/>
            <p:cNvGrpSpPr/>
            <p:nvPr/>
          </p:nvGrpSpPr>
          <p:grpSpPr>
            <a:xfrm>
              <a:off x="29937339" y="-43805"/>
              <a:ext cx="415341" cy="459146"/>
              <a:chOff x="0" y="-85725"/>
              <a:chExt cx="812800" cy="898525"/>
            </a:xfrm>
          </p:grpSpPr>
          <p:sp>
            <p:nvSpPr>
              <p:cNvPr id="1126" name="Google Shape;1126;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127" name="Google Shape;1127;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28" name="Google Shape;1128;p52"/>
            <p:cNvGrpSpPr/>
            <p:nvPr/>
          </p:nvGrpSpPr>
          <p:grpSpPr>
            <a:xfrm>
              <a:off x="27866653" y="371542"/>
              <a:ext cx="415341" cy="459146"/>
              <a:chOff x="0" y="-85725"/>
              <a:chExt cx="812800" cy="898525"/>
            </a:xfrm>
          </p:grpSpPr>
          <p:sp>
            <p:nvSpPr>
              <p:cNvPr id="1129" name="Google Shape;1129;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130" name="Google Shape;1130;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31" name="Google Shape;1131;p52"/>
            <p:cNvGrpSpPr/>
            <p:nvPr/>
          </p:nvGrpSpPr>
          <p:grpSpPr>
            <a:xfrm>
              <a:off x="30352686" y="371542"/>
              <a:ext cx="415341" cy="459146"/>
              <a:chOff x="0" y="-85725"/>
              <a:chExt cx="812800" cy="898525"/>
            </a:xfrm>
          </p:grpSpPr>
          <p:sp>
            <p:nvSpPr>
              <p:cNvPr id="1132" name="Google Shape;1132;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133" name="Google Shape;1133;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34" name="Google Shape;1134;p52"/>
            <p:cNvGrpSpPr/>
            <p:nvPr/>
          </p:nvGrpSpPr>
          <p:grpSpPr>
            <a:xfrm>
              <a:off x="28282000" y="-43805"/>
              <a:ext cx="415341" cy="459146"/>
              <a:chOff x="0" y="-85725"/>
              <a:chExt cx="812800" cy="898525"/>
            </a:xfrm>
          </p:grpSpPr>
          <p:sp>
            <p:nvSpPr>
              <p:cNvPr id="1135" name="Google Shape;1135;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136" name="Google Shape;1136;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37" name="Google Shape;1137;p52"/>
            <p:cNvGrpSpPr/>
            <p:nvPr/>
          </p:nvGrpSpPr>
          <p:grpSpPr>
            <a:xfrm>
              <a:off x="30768033" y="-43805"/>
              <a:ext cx="415341" cy="459146"/>
              <a:chOff x="0" y="-85725"/>
              <a:chExt cx="812800" cy="898525"/>
            </a:xfrm>
          </p:grpSpPr>
          <p:sp>
            <p:nvSpPr>
              <p:cNvPr id="1138" name="Google Shape;1138;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139" name="Google Shape;1139;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40" name="Google Shape;1140;p52"/>
            <p:cNvGrpSpPr/>
            <p:nvPr/>
          </p:nvGrpSpPr>
          <p:grpSpPr>
            <a:xfrm>
              <a:off x="32423372" y="-43805"/>
              <a:ext cx="415341" cy="459146"/>
              <a:chOff x="0" y="-85725"/>
              <a:chExt cx="812800" cy="898525"/>
            </a:xfrm>
          </p:grpSpPr>
          <p:sp>
            <p:nvSpPr>
              <p:cNvPr id="1141" name="Google Shape;1141;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142" name="Google Shape;1142;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43" name="Google Shape;1143;p52"/>
            <p:cNvGrpSpPr/>
            <p:nvPr/>
          </p:nvGrpSpPr>
          <p:grpSpPr>
            <a:xfrm>
              <a:off x="28697348" y="371542"/>
              <a:ext cx="415341" cy="459146"/>
              <a:chOff x="0" y="-85725"/>
              <a:chExt cx="812800" cy="898525"/>
            </a:xfrm>
          </p:grpSpPr>
          <p:sp>
            <p:nvSpPr>
              <p:cNvPr id="1144" name="Google Shape;1144;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145" name="Google Shape;1145;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46" name="Google Shape;1146;p52"/>
            <p:cNvGrpSpPr/>
            <p:nvPr/>
          </p:nvGrpSpPr>
          <p:grpSpPr>
            <a:xfrm>
              <a:off x="31183381" y="371542"/>
              <a:ext cx="415341" cy="459146"/>
              <a:chOff x="0" y="-85725"/>
              <a:chExt cx="812800" cy="898525"/>
            </a:xfrm>
          </p:grpSpPr>
          <p:sp>
            <p:nvSpPr>
              <p:cNvPr id="1147" name="Google Shape;1147;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148" name="Google Shape;1148;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49" name="Google Shape;1149;p52"/>
            <p:cNvGrpSpPr/>
            <p:nvPr/>
          </p:nvGrpSpPr>
          <p:grpSpPr>
            <a:xfrm>
              <a:off x="32838719" y="371542"/>
              <a:ext cx="415341" cy="459146"/>
              <a:chOff x="0" y="-85725"/>
              <a:chExt cx="812800" cy="898525"/>
            </a:xfrm>
          </p:grpSpPr>
          <p:sp>
            <p:nvSpPr>
              <p:cNvPr id="1150" name="Google Shape;1150;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151" name="Google Shape;1151;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52" name="Google Shape;1152;p52"/>
            <p:cNvGrpSpPr/>
            <p:nvPr/>
          </p:nvGrpSpPr>
          <p:grpSpPr>
            <a:xfrm>
              <a:off x="29112695" y="-43805"/>
              <a:ext cx="415341" cy="459146"/>
              <a:chOff x="0" y="-85725"/>
              <a:chExt cx="812800" cy="898525"/>
            </a:xfrm>
          </p:grpSpPr>
          <p:sp>
            <p:nvSpPr>
              <p:cNvPr id="1153" name="Google Shape;1153;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154" name="Google Shape;1154;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55" name="Google Shape;1155;p52"/>
            <p:cNvGrpSpPr/>
            <p:nvPr/>
          </p:nvGrpSpPr>
          <p:grpSpPr>
            <a:xfrm>
              <a:off x="31598728" y="-43805"/>
              <a:ext cx="415341" cy="459146"/>
              <a:chOff x="0" y="-85725"/>
              <a:chExt cx="812800" cy="898525"/>
            </a:xfrm>
          </p:grpSpPr>
          <p:sp>
            <p:nvSpPr>
              <p:cNvPr id="1156" name="Google Shape;1156;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157" name="Google Shape;1157;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58" name="Google Shape;1158;p52"/>
            <p:cNvGrpSpPr/>
            <p:nvPr/>
          </p:nvGrpSpPr>
          <p:grpSpPr>
            <a:xfrm>
              <a:off x="33254066" y="-43805"/>
              <a:ext cx="415341" cy="459146"/>
              <a:chOff x="0" y="-85725"/>
              <a:chExt cx="812800" cy="898525"/>
            </a:xfrm>
          </p:grpSpPr>
          <p:sp>
            <p:nvSpPr>
              <p:cNvPr id="1159" name="Google Shape;1159;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160" name="Google Shape;1160;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61" name="Google Shape;1161;p52"/>
            <p:cNvGrpSpPr/>
            <p:nvPr/>
          </p:nvGrpSpPr>
          <p:grpSpPr>
            <a:xfrm>
              <a:off x="29528042" y="371542"/>
              <a:ext cx="415341" cy="459146"/>
              <a:chOff x="0" y="-85725"/>
              <a:chExt cx="812800" cy="898525"/>
            </a:xfrm>
          </p:grpSpPr>
          <p:sp>
            <p:nvSpPr>
              <p:cNvPr id="1162" name="Google Shape;1162;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163" name="Google Shape;1163;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64" name="Google Shape;1164;p52"/>
            <p:cNvGrpSpPr/>
            <p:nvPr/>
          </p:nvGrpSpPr>
          <p:grpSpPr>
            <a:xfrm>
              <a:off x="32014075" y="371542"/>
              <a:ext cx="415341" cy="459146"/>
              <a:chOff x="0" y="-85725"/>
              <a:chExt cx="812800" cy="898525"/>
            </a:xfrm>
          </p:grpSpPr>
          <p:sp>
            <p:nvSpPr>
              <p:cNvPr id="1165" name="Google Shape;1165;p52"/>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166" name="Google Shape;1166;p52"/>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sp>
        <p:nvSpPr>
          <p:cNvPr id="1167" name="Google Shape;1167;p52"/>
          <p:cNvSpPr txBox="1"/>
          <p:nvPr/>
        </p:nvSpPr>
        <p:spPr>
          <a:xfrm>
            <a:off x="514350" y="4456748"/>
            <a:ext cx="1899300" cy="138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900" u="sng" cap="none" strike="noStrike">
                <a:solidFill>
                  <a:schemeClr val="hlink"/>
                </a:solidFill>
                <a:latin typeface="Franklin Gothic"/>
                <a:ea typeface="Franklin Gothic"/>
                <a:cs typeface="Franklin Gothic"/>
                <a:sym typeface="Franklin Gothic"/>
                <a:hlinkClick/>
              </a:rPr>
              <a:t>&lt;</a:t>
            </a:r>
            <a:r>
              <a:rPr b="0" i="0" lang="en" sz="900" u="sng" cap="none" strike="noStrike">
                <a:solidFill>
                  <a:schemeClr val="hlink"/>
                </a:solidFill>
                <a:latin typeface="Franklin Gothic"/>
                <a:ea typeface="Franklin Gothic"/>
                <a:cs typeface="Franklin Gothic"/>
                <a:sym typeface="Franklin Gothic"/>
                <a:hlinkClick/>
              </a:rPr>
              <a:t> BACK TO </a:t>
            </a:r>
            <a:r>
              <a:rPr b="1" i="0" lang="en" sz="900" u="sng" cap="none" strike="noStrike">
                <a:solidFill>
                  <a:schemeClr val="hlink"/>
                </a:solidFill>
                <a:latin typeface="Franklin Gothic"/>
                <a:ea typeface="Franklin Gothic"/>
                <a:cs typeface="Franklin Gothic"/>
                <a:sym typeface="Franklin Gothic"/>
                <a:hlinkClick/>
              </a:rPr>
              <a:t>NAVIGATION PAGE</a:t>
            </a:r>
            <a:endParaRPr sz="700"/>
          </a:p>
        </p:txBody>
      </p:sp>
      <p:sp>
        <p:nvSpPr>
          <p:cNvPr id="1168" name="Google Shape;1168;p52"/>
          <p:cNvSpPr txBox="1"/>
          <p:nvPr/>
        </p:nvSpPr>
        <p:spPr>
          <a:xfrm>
            <a:off x="228925" y="1078650"/>
            <a:ext cx="2485200" cy="26166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600"/>
              </a:spcBef>
              <a:spcAft>
                <a:spcPts val="0"/>
              </a:spcAft>
              <a:buClr>
                <a:schemeClr val="dk1"/>
              </a:buClr>
              <a:buSzPts val="1400"/>
              <a:buChar char="●"/>
            </a:pPr>
            <a:r>
              <a:rPr b="1" lang="en">
                <a:solidFill>
                  <a:schemeClr val="dk1"/>
                </a:solidFill>
                <a:latin typeface="Calibri"/>
                <a:ea typeface="Calibri"/>
                <a:cs typeface="Calibri"/>
                <a:sym typeface="Calibri"/>
              </a:rPr>
              <a:t>Data Source</a:t>
            </a:r>
            <a:r>
              <a:rPr lang="en">
                <a:solidFill>
                  <a:schemeClr val="dk1"/>
                </a:solidFill>
                <a:latin typeface="Calibri"/>
                <a:ea typeface="Calibri"/>
                <a:cs typeface="Calibri"/>
                <a:sym typeface="Calibri"/>
              </a:rPr>
              <a:t>: kaggle food demand dataset</a:t>
            </a:r>
            <a:endParaRPr>
              <a:solidFill>
                <a:schemeClr val="dk1"/>
              </a:solidFill>
              <a:latin typeface="Calibri"/>
              <a:ea typeface="Calibri"/>
              <a:cs typeface="Calibri"/>
              <a:sym typeface="Calibri"/>
            </a:endParaRPr>
          </a:p>
          <a:p>
            <a:pPr indent="-317500" lvl="0" marL="457200" rtl="0" algn="l">
              <a:lnSpc>
                <a:spcPct val="200000"/>
              </a:lnSpc>
              <a:spcBef>
                <a:spcPts val="0"/>
              </a:spcBef>
              <a:spcAft>
                <a:spcPts val="0"/>
              </a:spcAft>
              <a:buClr>
                <a:schemeClr val="dk1"/>
              </a:buClr>
              <a:buSzPts val="1400"/>
              <a:buChar char="●"/>
            </a:pPr>
            <a:r>
              <a:rPr b="1" lang="en">
                <a:solidFill>
                  <a:schemeClr val="dk1"/>
                </a:solidFill>
                <a:latin typeface="Calibri"/>
                <a:ea typeface="Calibri"/>
                <a:cs typeface="Calibri"/>
                <a:sym typeface="Calibri"/>
              </a:rPr>
              <a:t>3yrs+</a:t>
            </a:r>
            <a:r>
              <a:rPr lang="en">
                <a:solidFill>
                  <a:schemeClr val="dk1"/>
                </a:solidFill>
                <a:latin typeface="Calibri"/>
                <a:ea typeface="Calibri"/>
                <a:cs typeface="Calibri"/>
                <a:sym typeface="Calibri"/>
              </a:rPr>
              <a:t> </a:t>
            </a:r>
            <a:r>
              <a:rPr lang="en">
                <a:solidFill>
                  <a:schemeClr val="dk1"/>
                </a:solidFill>
                <a:latin typeface="Calibri"/>
                <a:ea typeface="Calibri"/>
                <a:cs typeface="Calibri"/>
                <a:sym typeface="Calibri"/>
              </a:rPr>
              <a:t>Time</a:t>
            </a:r>
            <a:r>
              <a:rPr lang="en">
                <a:solidFill>
                  <a:schemeClr val="dk1"/>
                </a:solidFill>
                <a:latin typeface="Calibri"/>
                <a:ea typeface="Calibri"/>
                <a:cs typeface="Calibri"/>
                <a:sym typeface="Calibri"/>
              </a:rPr>
              <a:t> Duration</a:t>
            </a:r>
            <a:endParaRPr>
              <a:solidFill>
                <a:schemeClr val="dk1"/>
              </a:solidFill>
              <a:latin typeface="Calibri"/>
              <a:ea typeface="Calibri"/>
              <a:cs typeface="Calibri"/>
              <a:sym typeface="Calibri"/>
            </a:endParaRPr>
          </a:p>
          <a:p>
            <a:pPr indent="-317500" lvl="0" marL="457200" rtl="0" algn="l">
              <a:lnSpc>
                <a:spcPct val="200000"/>
              </a:lnSpc>
              <a:spcBef>
                <a:spcPts val="0"/>
              </a:spcBef>
              <a:spcAft>
                <a:spcPts val="0"/>
              </a:spcAft>
              <a:buClr>
                <a:schemeClr val="dk1"/>
              </a:buClr>
              <a:buSzPts val="1400"/>
              <a:buChar char="●"/>
            </a:pPr>
            <a:r>
              <a:rPr b="1" lang="en">
                <a:solidFill>
                  <a:schemeClr val="dk1"/>
                </a:solidFill>
                <a:latin typeface="Calibri"/>
                <a:ea typeface="Calibri"/>
                <a:cs typeface="Calibri"/>
                <a:sym typeface="Calibri"/>
              </a:rPr>
              <a:t>77 </a:t>
            </a:r>
            <a:r>
              <a:rPr lang="en">
                <a:solidFill>
                  <a:schemeClr val="dk1"/>
                </a:solidFill>
                <a:latin typeface="Calibri"/>
                <a:ea typeface="Calibri"/>
                <a:cs typeface="Calibri"/>
                <a:sym typeface="Calibri"/>
              </a:rPr>
              <a:t>buyers</a:t>
            </a:r>
            <a:endParaRPr>
              <a:solidFill>
                <a:schemeClr val="dk1"/>
              </a:solidFill>
              <a:latin typeface="Calibri"/>
              <a:ea typeface="Calibri"/>
              <a:cs typeface="Calibri"/>
              <a:sym typeface="Calibri"/>
            </a:endParaRPr>
          </a:p>
          <a:p>
            <a:pPr indent="-330200" lvl="0" marL="457200" rtl="0" algn="l">
              <a:lnSpc>
                <a:spcPct val="200000"/>
              </a:lnSpc>
              <a:spcBef>
                <a:spcPts val="0"/>
              </a:spcBef>
              <a:spcAft>
                <a:spcPts val="0"/>
              </a:spcAft>
              <a:buClr>
                <a:schemeClr val="dk1"/>
              </a:buClr>
              <a:buSzPts val="1600"/>
              <a:buFont typeface="Calibri"/>
              <a:buChar char="●"/>
            </a:pPr>
            <a:r>
              <a:rPr b="1" lang="en">
                <a:solidFill>
                  <a:schemeClr val="dk1"/>
                </a:solidFill>
                <a:latin typeface="Calibri"/>
                <a:ea typeface="Calibri"/>
                <a:cs typeface="Calibri"/>
                <a:sym typeface="Calibri"/>
              </a:rPr>
              <a:t>52 </a:t>
            </a:r>
            <a:r>
              <a:rPr lang="en">
                <a:solidFill>
                  <a:schemeClr val="dk1"/>
                </a:solidFill>
                <a:latin typeface="Calibri"/>
                <a:ea typeface="Calibri"/>
                <a:cs typeface="Calibri"/>
                <a:sym typeface="Calibri"/>
              </a:rPr>
              <a:t>meals</a:t>
            </a:r>
            <a:endParaRPr>
              <a:solidFill>
                <a:schemeClr val="dk1"/>
              </a:solidFill>
              <a:latin typeface="Calibri"/>
              <a:ea typeface="Calibri"/>
              <a:cs typeface="Calibri"/>
              <a:sym typeface="Calibri"/>
            </a:endParaRPr>
          </a:p>
          <a:p>
            <a:pPr indent="-317500" lvl="0" marL="457200" rtl="0" algn="l">
              <a:lnSpc>
                <a:spcPct val="200000"/>
              </a:lnSpc>
              <a:spcBef>
                <a:spcPts val="0"/>
              </a:spcBef>
              <a:spcAft>
                <a:spcPts val="0"/>
              </a:spcAft>
              <a:buClr>
                <a:schemeClr val="dk1"/>
              </a:buClr>
              <a:buSzPts val="1400"/>
              <a:buChar char="●"/>
            </a:pPr>
            <a:r>
              <a:rPr b="1" lang="en">
                <a:solidFill>
                  <a:schemeClr val="dk1"/>
                </a:solidFill>
                <a:latin typeface="Calibri"/>
                <a:ea typeface="Calibri"/>
                <a:cs typeface="Calibri"/>
                <a:sym typeface="Calibri"/>
              </a:rPr>
              <a:t>20</a:t>
            </a:r>
            <a:r>
              <a:rPr lang="en">
                <a:solidFill>
                  <a:schemeClr val="dk1"/>
                </a:solidFill>
                <a:latin typeface="Calibri"/>
                <a:ea typeface="Calibri"/>
                <a:cs typeface="Calibri"/>
                <a:sym typeface="Calibri"/>
              </a:rPr>
              <a:t> Forecasting Weeks</a:t>
            </a:r>
            <a:endParaRPr>
              <a:solidFill>
                <a:schemeClr val="dk1"/>
              </a:solidFill>
              <a:latin typeface="Calibri"/>
              <a:ea typeface="Calibri"/>
              <a:cs typeface="Calibri"/>
              <a:sym typeface="Calibri"/>
            </a:endParaRPr>
          </a:p>
        </p:txBody>
      </p:sp>
      <p:pic>
        <p:nvPicPr>
          <p:cNvPr id="1169" name="Google Shape;1169;p52"/>
          <p:cNvPicPr preferRelativeResize="0"/>
          <p:nvPr/>
        </p:nvPicPr>
        <p:blipFill>
          <a:blip r:embed="rId4">
            <a:alphaModFix/>
          </a:blip>
          <a:stretch>
            <a:fillRect/>
          </a:stretch>
        </p:blipFill>
        <p:spPr>
          <a:xfrm>
            <a:off x="2790625" y="941825"/>
            <a:ext cx="6230723" cy="1991075"/>
          </a:xfrm>
          <a:prstGeom prst="rect">
            <a:avLst/>
          </a:prstGeom>
          <a:noFill/>
          <a:ln>
            <a:noFill/>
          </a:ln>
        </p:spPr>
      </p:pic>
      <p:cxnSp>
        <p:nvCxnSpPr>
          <p:cNvPr id="1170" name="Google Shape;1170;p52"/>
          <p:cNvCxnSpPr/>
          <p:nvPr/>
        </p:nvCxnSpPr>
        <p:spPr>
          <a:xfrm>
            <a:off x="10" y="615147"/>
            <a:ext cx="9144000" cy="9600"/>
          </a:xfrm>
          <a:prstGeom prst="straightConnector1">
            <a:avLst/>
          </a:prstGeom>
          <a:noFill/>
          <a:ln cap="flat" cmpd="sng" w="28575">
            <a:solidFill>
              <a:srgbClr val="097D4C"/>
            </a:solidFill>
            <a:prstDash val="solid"/>
            <a:round/>
            <a:headEnd len="sm" w="sm" type="none"/>
            <a:tailEnd len="sm" w="sm" type="none"/>
          </a:ln>
        </p:spPr>
      </p:cxnSp>
      <p:sp>
        <p:nvSpPr>
          <p:cNvPr id="1171" name="Google Shape;1171;p52"/>
          <p:cNvSpPr/>
          <p:nvPr/>
        </p:nvSpPr>
        <p:spPr>
          <a:xfrm>
            <a:off x="7213419" y="94609"/>
            <a:ext cx="1822962" cy="1050689"/>
          </a:xfrm>
          <a:custGeom>
            <a:rect b="b" l="l" r="r" t="t"/>
            <a:pathLst>
              <a:path extrusionOk="0" h="2101378" w="3645924">
                <a:moveTo>
                  <a:pt x="0" y="0"/>
                </a:moveTo>
                <a:lnTo>
                  <a:pt x="3645924" y="0"/>
                </a:lnTo>
                <a:lnTo>
                  <a:pt x="3645924" y="2101378"/>
                </a:lnTo>
                <a:lnTo>
                  <a:pt x="0" y="2101378"/>
                </a:lnTo>
                <a:lnTo>
                  <a:pt x="0" y="0"/>
                </a:lnTo>
                <a:close/>
              </a:path>
            </a:pathLst>
          </a:custGeom>
          <a:blipFill rotWithShape="1">
            <a:blip r:embed="rId5">
              <a:alphaModFix/>
            </a:blip>
            <a:stretch>
              <a:fillRect b="0" l="0" r="0" t="0"/>
            </a:stretch>
          </a:blipFill>
          <a:ln>
            <a:noFill/>
          </a:ln>
        </p:spPr>
      </p:sp>
      <p:sp>
        <p:nvSpPr>
          <p:cNvPr id="1172" name="Google Shape;1172;p52"/>
          <p:cNvSpPr txBox="1"/>
          <p:nvPr/>
        </p:nvSpPr>
        <p:spPr>
          <a:xfrm>
            <a:off x="455325" y="143735"/>
            <a:ext cx="6690600" cy="4311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SzPts val="1100"/>
              <a:buNone/>
            </a:pPr>
            <a:r>
              <a:rPr lang="en" sz="2800">
                <a:solidFill>
                  <a:srgbClr val="097D4C"/>
                </a:solidFill>
              </a:rPr>
              <a:t>Dataset - </a:t>
            </a:r>
            <a:r>
              <a:rPr b="1" lang="en" sz="2800">
                <a:solidFill>
                  <a:srgbClr val="097D4C"/>
                </a:solidFill>
              </a:rPr>
              <a:t>Overview</a:t>
            </a:r>
            <a:endParaRPr b="1" sz="3200">
              <a:solidFill>
                <a:srgbClr val="282204"/>
              </a:solidFill>
            </a:endParaRPr>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AD1"/>
        </a:solidFill>
      </p:bgPr>
    </p:bg>
    <p:spTree>
      <p:nvGrpSpPr>
        <p:cNvPr id="1176" name="Shape 1176"/>
        <p:cNvGrpSpPr/>
        <p:nvPr/>
      </p:nvGrpSpPr>
      <p:grpSpPr>
        <a:xfrm>
          <a:off x="0" y="0"/>
          <a:ext cx="0" cy="0"/>
          <a:chOff x="0" y="0"/>
          <a:chExt cx="0" cy="0"/>
        </a:xfrm>
      </p:grpSpPr>
      <p:cxnSp>
        <p:nvCxnSpPr>
          <p:cNvPr id="1177" name="Google Shape;1177;p53"/>
          <p:cNvCxnSpPr/>
          <p:nvPr/>
        </p:nvCxnSpPr>
        <p:spPr>
          <a:xfrm>
            <a:off x="10" y="615147"/>
            <a:ext cx="9144000" cy="9600"/>
          </a:xfrm>
          <a:prstGeom prst="straightConnector1">
            <a:avLst/>
          </a:prstGeom>
          <a:noFill/>
          <a:ln cap="flat" cmpd="sng" w="28575">
            <a:solidFill>
              <a:srgbClr val="097D4C"/>
            </a:solidFill>
            <a:prstDash val="solid"/>
            <a:round/>
            <a:headEnd len="sm" w="sm" type="none"/>
            <a:tailEnd len="sm" w="sm" type="none"/>
          </a:ln>
        </p:spPr>
      </p:cxnSp>
      <p:grpSp>
        <p:nvGrpSpPr>
          <p:cNvPr id="1178" name="Google Shape;1178;p53"/>
          <p:cNvGrpSpPr/>
          <p:nvPr/>
        </p:nvGrpSpPr>
        <p:grpSpPr>
          <a:xfrm>
            <a:off x="-1741015" y="4815562"/>
            <a:ext cx="12626028" cy="327935"/>
            <a:chOff x="0" y="-43805"/>
            <a:chExt cx="33669407" cy="874493"/>
          </a:xfrm>
        </p:grpSpPr>
        <p:grpSp>
          <p:nvGrpSpPr>
            <p:cNvPr id="1179" name="Google Shape;1179;p53"/>
            <p:cNvGrpSpPr/>
            <p:nvPr/>
          </p:nvGrpSpPr>
          <p:grpSpPr>
            <a:xfrm>
              <a:off x="0" y="-43805"/>
              <a:ext cx="415341" cy="459146"/>
              <a:chOff x="0" y="-85725"/>
              <a:chExt cx="812800" cy="898525"/>
            </a:xfrm>
          </p:grpSpPr>
          <p:sp>
            <p:nvSpPr>
              <p:cNvPr id="1180" name="Google Shape;1180;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181" name="Google Shape;1181;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82" name="Google Shape;1182;p53"/>
            <p:cNvGrpSpPr/>
            <p:nvPr/>
          </p:nvGrpSpPr>
          <p:grpSpPr>
            <a:xfrm>
              <a:off x="415347" y="371542"/>
              <a:ext cx="415341" cy="459146"/>
              <a:chOff x="0" y="-85725"/>
              <a:chExt cx="812800" cy="898525"/>
            </a:xfrm>
          </p:grpSpPr>
          <p:sp>
            <p:nvSpPr>
              <p:cNvPr id="1183" name="Google Shape;1183;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184" name="Google Shape;1184;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85" name="Google Shape;1185;p53"/>
            <p:cNvGrpSpPr/>
            <p:nvPr/>
          </p:nvGrpSpPr>
          <p:grpSpPr>
            <a:xfrm>
              <a:off x="830695" y="-43805"/>
              <a:ext cx="415341" cy="459146"/>
              <a:chOff x="0" y="-85725"/>
              <a:chExt cx="812800" cy="898525"/>
            </a:xfrm>
          </p:grpSpPr>
          <p:sp>
            <p:nvSpPr>
              <p:cNvPr id="1186" name="Google Shape;1186;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187" name="Google Shape;1187;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88" name="Google Shape;1188;p53"/>
            <p:cNvGrpSpPr/>
            <p:nvPr/>
          </p:nvGrpSpPr>
          <p:grpSpPr>
            <a:xfrm>
              <a:off x="1246042" y="371542"/>
              <a:ext cx="415341" cy="459146"/>
              <a:chOff x="0" y="-85725"/>
              <a:chExt cx="812800" cy="898525"/>
            </a:xfrm>
          </p:grpSpPr>
          <p:sp>
            <p:nvSpPr>
              <p:cNvPr id="1189" name="Google Shape;1189;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190" name="Google Shape;1190;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91" name="Google Shape;1191;p53"/>
            <p:cNvGrpSpPr/>
            <p:nvPr/>
          </p:nvGrpSpPr>
          <p:grpSpPr>
            <a:xfrm>
              <a:off x="1661389" y="-43805"/>
              <a:ext cx="415341" cy="459146"/>
              <a:chOff x="0" y="-85725"/>
              <a:chExt cx="812800" cy="898525"/>
            </a:xfrm>
          </p:grpSpPr>
          <p:sp>
            <p:nvSpPr>
              <p:cNvPr id="1192" name="Google Shape;1192;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193" name="Google Shape;1193;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94" name="Google Shape;1194;p53"/>
            <p:cNvGrpSpPr/>
            <p:nvPr/>
          </p:nvGrpSpPr>
          <p:grpSpPr>
            <a:xfrm>
              <a:off x="2076736" y="371542"/>
              <a:ext cx="415341" cy="459146"/>
              <a:chOff x="0" y="-85725"/>
              <a:chExt cx="812800" cy="898525"/>
            </a:xfrm>
          </p:grpSpPr>
          <p:sp>
            <p:nvSpPr>
              <p:cNvPr id="1195" name="Google Shape;1195;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196" name="Google Shape;1196;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97" name="Google Shape;1197;p53"/>
            <p:cNvGrpSpPr/>
            <p:nvPr/>
          </p:nvGrpSpPr>
          <p:grpSpPr>
            <a:xfrm>
              <a:off x="2492084" y="-43805"/>
              <a:ext cx="415341" cy="459146"/>
              <a:chOff x="0" y="-85725"/>
              <a:chExt cx="812800" cy="898525"/>
            </a:xfrm>
          </p:grpSpPr>
          <p:sp>
            <p:nvSpPr>
              <p:cNvPr id="1198" name="Google Shape;1198;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199" name="Google Shape;1199;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00" name="Google Shape;1200;p53"/>
            <p:cNvGrpSpPr/>
            <p:nvPr/>
          </p:nvGrpSpPr>
          <p:grpSpPr>
            <a:xfrm>
              <a:off x="2907431" y="371542"/>
              <a:ext cx="415341" cy="459146"/>
              <a:chOff x="0" y="-85725"/>
              <a:chExt cx="812800" cy="898525"/>
            </a:xfrm>
          </p:grpSpPr>
          <p:sp>
            <p:nvSpPr>
              <p:cNvPr id="1201" name="Google Shape;1201;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02" name="Google Shape;1202;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03" name="Google Shape;1203;p53"/>
            <p:cNvGrpSpPr/>
            <p:nvPr/>
          </p:nvGrpSpPr>
          <p:grpSpPr>
            <a:xfrm>
              <a:off x="3322778" y="-43805"/>
              <a:ext cx="415341" cy="459146"/>
              <a:chOff x="0" y="-85725"/>
              <a:chExt cx="812800" cy="898525"/>
            </a:xfrm>
          </p:grpSpPr>
          <p:sp>
            <p:nvSpPr>
              <p:cNvPr id="1204" name="Google Shape;1204;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05" name="Google Shape;1205;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06" name="Google Shape;1206;p53"/>
            <p:cNvGrpSpPr/>
            <p:nvPr/>
          </p:nvGrpSpPr>
          <p:grpSpPr>
            <a:xfrm>
              <a:off x="3738125" y="371542"/>
              <a:ext cx="415341" cy="459146"/>
              <a:chOff x="0" y="-85725"/>
              <a:chExt cx="812800" cy="898525"/>
            </a:xfrm>
          </p:grpSpPr>
          <p:sp>
            <p:nvSpPr>
              <p:cNvPr id="1207" name="Google Shape;1207;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08" name="Google Shape;1208;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09" name="Google Shape;1209;p53"/>
            <p:cNvGrpSpPr/>
            <p:nvPr/>
          </p:nvGrpSpPr>
          <p:grpSpPr>
            <a:xfrm>
              <a:off x="4153473" y="-43805"/>
              <a:ext cx="415341" cy="459146"/>
              <a:chOff x="0" y="-85725"/>
              <a:chExt cx="812800" cy="898525"/>
            </a:xfrm>
          </p:grpSpPr>
          <p:sp>
            <p:nvSpPr>
              <p:cNvPr id="1210" name="Google Shape;1210;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11" name="Google Shape;1211;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12" name="Google Shape;1212;p53"/>
            <p:cNvGrpSpPr/>
            <p:nvPr/>
          </p:nvGrpSpPr>
          <p:grpSpPr>
            <a:xfrm>
              <a:off x="4568820" y="371542"/>
              <a:ext cx="415341" cy="459146"/>
              <a:chOff x="0" y="-85725"/>
              <a:chExt cx="812800" cy="898525"/>
            </a:xfrm>
          </p:grpSpPr>
          <p:sp>
            <p:nvSpPr>
              <p:cNvPr id="1213" name="Google Shape;1213;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14" name="Google Shape;1214;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15" name="Google Shape;1215;p53"/>
            <p:cNvGrpSpPr/>
            <p:nvPr/>
          </p:nvGrpSpPr>
          <p:grpSpPr>
            <a:xfrm>
              <a:off x="4984167" y="-43805"/>
              <a:ext cx="415341" cy="459146"/>
              <a:chOff x="0" y="-85725"/>
              <a:chExt cx="812800" cy="898525"/>
            </a:xfrm>
          </p:grpSpPr>
          <p:sp>
            <p:nvSpPr>
              <p:cNvPr id="1216" name="Google Shape;1216;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17" name="Google Shape;1217;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18" name="Google Shape;1218;p53"/>
            <p:cNvGrpSpPr/>
            <p:nvPr/>
          </p:nvGrpSpPr>
          <p:grpSpPr>
            <a:xfrm>
              <a:off x="5399514" y="371542"/>
              <a:ext cx="415341" cy="459146"/>
              <a:chOff x="0" y="-85725"/>
              <a:chExt cx="812800" cy="898525"/>
            </a:xfrm>
          </p:grpSpPr>
          <p:sp>
            <p:nvSpPr>
              <p:cNvPr id="1219" name="Google Shape;1219;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20" name="Google Shape;1220;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21" name="Google Shape;1221;p53"/>
            <p:cNvGrpSpPr/>
            <p:nvPr/>
          </p:nvGrpSpPr>
          <p:grpSpPr>
            <a:xfrm>
              <a:off x="5814862" y="-43805"/>
              <a:ext cx="415341" cy="459146"/>
              <a:chOff x="0" y="-85725"/>
              <a:chExt cx="812800" cy="898525"/>
            </a:xfrm>
          </p:grpSpPr>
          <p:sp>
            <p:nvSpPr>
              <p:cNvPr id="1222" name="Google Shape;1222;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23" name="Google Shape;1223;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24" name="Google Shape;1224;p53"/>
            <p:cNvGrpSpPr/>
            <p:nvPr/>
          </p:nvGrpSpPr>
          <p:grpSpPr>
            <a:xfrm>
              <a:off x="6230209" y="371542"/>
              <a:ext cx="415341" cy="459146"/>
              <a:chOff x="0" y="-85725"/>
              <a:chExt cx="812800" cy="898525"/>
            </a:xfrm>
          </p:grpSpPr>
          <p:sp>
            <p:nvSpPr>
              <p:cNvPr id="1225" name="Google Shape;1225;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26" name="Google Shape;1226;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27" name="Google Shape;1227;p53"/>
            <p:cNvGrpSpPr/>
            <p:nvPr/>
          </p:nvGrpSpPr>
          <p:grpSpPr>
            <a:xfrm>
              <a:off x="6645556" y="-43805"/>
              <a:ext cx="415341" cy="459146"/>
              <a:chOff x="0" y="-85725"/>
              <a:chExt cx="812800" cy="898525"/>
            </a:xfrm>
          </p:grpSpPr>
          <p:sp>
            <p:nvSpPr>
              <p:cNvPr id="1228" name="Google Shape;1228;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29" name="Google Shape;1229;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30" name="Google Shape;1230;p53"/>
            <p:cNvGrpSpPr/>
            <p:nvPr/>
          </p:nvGrpSpPr>
          <p:grpSpPr>
            <a:xfrm>
              <a:off x="7060904" y="371542"/>
              <a:ext cx="415341" cy="459146"/>
              <a:chOff x="0" y="-85725"/>
              <a:chExt cx="812800" cy="898525"/>
            </a:xfrm>
          </p:grpSpPr>
          <p:sp>
            <p:nvSpPr>
              <p:cNvPr id="1231" name="Google Shape;1231;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32" name="Google Shape;1232;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33" name="Google Shape;1233;p53"/>
            <p:cNvGrpSpPr/>
            <p:nvPr/>
          </p:nvGrpSpPr>
          <p:grpSpPr>
            <a:xfrm>
              <a:off x="7476251" y="-43805"/>
              <a:ext cx="415341" cy="459146"/>
              <a:chOff x="0" y="-85725"/>
              <a:chExt cx="812800" cy="898525"/>
            </a:xfrm>
          </p:grpSpPr>
          <p:sp>
            <p:nvSpPr>
              <p:cNvPr id="1234" name="Google Shape;1234;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35" name="Google Shape;1235;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36" name="Google Shape;1236;p53"/>
            <p:cNvGrpSpPr/>
            <p:nvPr/>
          </p:nvGrpSpPr>
          <p:grpSpPr>
            <a:xfrm>
              <a:off x="7891598" y="371542"/>
              <a:ext cx="415341" cy="459146"/>
              <a:chOff x="0" y="-85725"/>
              <a:chExt cx="812800" cy="898525"/>
            </a:xfrm>
          </p:grpSpPr>
          <p:sp>
            <p:nvSpPr>
              <p:cNvPr id="1237" name="Google Shape;1237;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38" name="Google Shape;1238;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39" name="Google Shape;1239;p53"/>
            <p:cNvGrpSpPr/>
            <p:nvPr/>
          </p:nvGrpSpPr>
          <p:grpSpPr>
            <a:xfrm>
              <a:off x="8306945" y="-43805"/>
              <a:ext cx="415341" cy="459146"/>
              <a:chOff x="0" y="-85725"/>
              <a:chExt cx="812800" cy="898525"/>
            </a:xfrm>
          </p:grpSpPr>
          <p:sp>
            <p:nvSpPr>
              <p:cNvPr id="1240" name="Google Shape;1240;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41" name="Google Shape;1241;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42" name="Google Shape;1242;p53"/>
            <p:cNvGrpSpPr/>
            <p:nvPr/>
          </p:nvGrpSpPr>
          <p:grpSpPr>
            <a:xfrm>
              <a:off x="8722293" y="371542"/>
              <a:ext cx="415341" cy="459146"/>
              <a:chOff x="0" y="-85725"/>
              <a:chExt cx="812800" cy="898525"/>
            </a:xfrm>
          </p:grpSpPr>
          <p:sp>
            <p:nvSpPr>
              <p:cNvPr id="1243" name="Google Shape;1243;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44" name="Google Shape;1244;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45" name="Google Shape;1245;p53"/>
            <p:cNvGrpSpPr/>
            <p:nvPr/>
          </p:nvGrpSpPr>
          <p:grpSpPr>
            <a:xfrm>
              <a:off x="9137640" y="-43805"/>
              <a:ext cx="415341" cy="459146"/>
              <a:chOff x="0" y="-85725"/>
              <a:chExt cx="812800" cy="898525"/>
            </a:xfrm>
          </p:grpSpPr>
          <p:sp>
            <p:nvSpPr>
              <p:cNvPr id="1246" name="Google Shape;1246;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47" name="Google Shape;1247;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48" name="Google Shape;1248;p53"/>
            <p:cNvGrpSpPr/>
            <p:nvPr/>
          </p:nvGrpSpPr>
          <p:grpSpPr>
            <a:xfrm>
              <a:off x="9552987" y="371542"/>
              <a:ext cx="415341" cy="459146"/>
              <a:chOff x="0" y="-85725"/>
              <a:chExt cx="812800" cy="898525"/>
            </a:xfrm>
          </p:grpSpPr>
          <p:sp>
            <p:nvSpPr>
              <p:cNvPr id="1249" name="Google Shape;1249;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50" name="Google Shape;1250;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51" name="Google Shape;1251;p53"/>
            <p:cNvGrpSpPr/>
            <p:nvPr/>
          </p:nvGrpSpPr>
          <p:grpSpPr>
            <a:xfrm>
              <a:off x="9968334" y="-43805"/>
              <a:ext cx="415341" cy="459146"/>
              <a:chOff x="0" y="-85725"/>
              <a:chExt cx="812800" cy="898525"/>
            </a:xfrm>
          </p:grpSpPr>
          <p:sp>
            <p:nvSpPr>
              <p:cNvPr id="1252" name="Google Shape;1252;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53" name="Google Shape;1253;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54" name="Google Shape;1254;p53"/>
            <p:cNvGrpSpPr/>
            <p:nvPr/>
          </p:nvGrpSpPr>
          <p:grpSpPr>
            <a:xfrm>
              <a:off x="10383682" y="371542"/>
              <a:ext cx="415341" cy="459146"/>
              <a:chOff x="0" y="-85725"/>
              <a:chExt cx="812800" cy="898525"/>
            </a:xfrm>
          </p:grpSpPr>
          <p:sp>
            <p:nvSpPr>
              <p:cNvPr id="1255" name="Google Shape;1255;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56" name="Google Shape;1256;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57" name="Google Shape;1257;p53"/>
            <p:cNvGrpSpPr/>
            <p:nvPr/>
          </p:nvGrpSpPr>
          <p:grpSpPr>
            <a:xfrm>
              <a:off x="10799029" y="-43805"/>
              <a:ext cx="415341" cy="459146"/>
              <a:chOff x="0" y="-85725"/>
              <a:chExt cx="812800" cy="898525"/>
            </a:xfrm>
          </p:grpSpPr>
          <p:sp>
            <p:nvSpPr>
              <p:cNvPr id="1258" name="Google Shape;1258;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59" name="Google Shape;1259;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60" name="Google Shape;1260;p53"/>
            <p:cNvGrpSpPr/>
            <p:nvPr/>
          </p:nvGrpSpPr>
          <p:grpSpPr>
            <a:xfrm>
              <a:off x="13285062" y="-43805"/>
              <a:ext cx="415341" cy="459146"/>
              <a:chOff x="0" y="-85725"/>
              <a:chExt cx="812800" cy="898525"/>
            </a:xfrm>
          </p:grpSpPr>
          <p:sp>
            <p:nvSpPr>
              <p:cNvPr id="1261" name="Google Shape;1261;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62" name="Google Shape;1262;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63" name="Google Shape;1263;p53"/>
            <p:cNvGrpSpPr/>
            <p:nvPr/>
          </p:nvGrpSpPr>
          <p:grpSpPr>
            <a:xfrm>
              <a:off x="11214376" y="371542"/>
              <a:ext cx="415341" cy="459146"/>
              <a:chOff x="0" y="-85725"/>
              <a:chExt cx="812800" cy="898525"/>
            </a:xfrm>
          </p:grpSpPr>
          <p:sp>
            <p:nvSpPr>
              <p:cNvPr id="1264" name="Google Shape;1264;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65" name="Google Shape;1265;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66" name="Google Shape;1266;p53"/>
            <p:cNvGrpSpPr/>
            <p:nvPr/>
          </p:nvGrpSpPr>
          <p:grpSpPr>
            <a:xfrm>
              <a:off x="13700409" y="371542"/>
              <a:ext cx="415341" cy="459146"/>
              <a:chOff x="0" y="-85725"/>
              <a:chExt cx="812800" cy="898525"/>
            </a:xfrm>
          </p:grpSpPr>
          <p:sp>
            <p:nvSpPr>
              <p:cNvPr id="1267" name="Google Shape;1267;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68" name="Google Shape;1268;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69" name="Google Shape;1269;p53"/>
            <p:cNvGrpSpPr/>
            <p:nvPr/>
          </p:nvGrpSpPr>
          <p:grpSpPr>
            <a:xfrm>
              <a:off x="11629723" y="-43805"/>
              <a:ext cx="415341" cy="459146"/>
              <a:chOff x="0" y="-85725"/>
              <a:chExt cx="812800" cy="898525"/>
            </a:xfrm>
          </p:grpSpPr>
          <p:sp>
            <p:nvSpPr>
              <p:cNvPr id="1270" name="Google Shape;1270;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71" name="Google Shape;1271;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72" name="Google Shape;1272;p53"/>
            <p:cNvGrpSpPr/>
            <p:nvPr/>
          </p:nvGrpSpPr>
          <p:grpSpPr>
            <a:xfrm>
              <a:off x="14115756" y="-43805"/>
              <a:ext cx="415341" cy="459146"/>
              <a:chOff x="0" y="-85725"/>
              <a:chExt cx="812800" cy="898525"/>
            </a:xfrm>
          </p:grpSpPr>
          <p:sp>
            <p:nvSpPr>
              <p:cNvPr id="1273" name="Google Shape;1273;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74" name="Google Shape;1274;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75" name="Google Shape;1275;p53"/>
            <p:cNvGrpSpPr/>
            <p:nvPr/>
          </p:nvGrpSpPr>
          <p:grpSpPr>
            <a:xfrm>
              <a:off x="15771095" y="-43805"/>
              <a:ext cx="415341" cy="459146"/>
              <a:chOff x="0" y="-85725"/>
              <a:chExt cx="812800" cy="898525"/>
            </a:xfrm>
          </p:grpSpPr>
          <p:sp>
            <p:nvSpPr>
              <p:cNvPr id="1276" name="Google Shape;1276;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77" name="Google Shape;1277;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78" name="Google Shape;1278;p53"/>
            <p:cNvGrpSpPr/>
            <p:nvPr/>
          </p:nvGrpSpPr>
          <p:grpSpPr>
            <a:xfrm>
              <a:off x="12045071" y="371542"/>
              <a:ext cx="415341" cy="459146"/>
              <a:chOff x="0" y="-85725"/>
              <a:chExt cx="812800" cy="898525"/>
            </a:xfrm>
          </p:grpSpPr>
          <p:sp>
            <p:nvSpPr>
              <p:cNvPr id="1279" name="Google Shape;1279;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80" name="Google Shape;1280;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81" name="Google Shape;1281;p53"/>
            <p:cNvGrpSpPr/>
            <p:nvPr/>
          </p:nvGrpSpPr>
          <p:grpSpPr>
            <a:xfrm>
              <a:off x="14531104" y="371542"/>
              <a:ext cx="415341" cy="459146"/>
              <a:chOff x="0" y="-85725"/>
              <a:chExt cx="812800" cy="898525"/>
            </a:xfrm>
          </p:grpSpPr>
          <p:sp>
            <p:nvSpPr>
              <p:cNvPr id="1282" name="Google Shape;1282;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83" name="Google Shape;1283;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84" name="Google Shape;1284;p53"/>
            <p:cNvGrpSpPr/>
            <p:nvPr/>
          </p:nvGrpSpPr>
          <p:grpSpPr>
            <a:xfrm>
              <a:off x="16186442" y="371542"/>
              <a:ext cx="415341" cy="459146"/>
              <a:chOff x="0" y="-85725"/>
              <a:chExt cx="812800" cy="898525"/>
            </a:xfrm>
          </p:grpSpPr>
          <p:sp>
            <p:nvSpPr>
              <p:cNvPr id="1285" name="Google Shape;1285;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86" name="Google Shape;1286;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87" name="Google Shape;1287;p53"/>
            <p:cNvGrpSpPr/>
            <p:nvPr/>
          </p:nvGrpSpPr>
          <p:grpSpPr>
            <a:xfrm>
              <a:off x="12460418" y="-43805"/>
              <a:ext cx="415341" cy="459146"/>
              <a:chOff x="0" y="-85725"/>
              <a:chExt cx="812800" cy="898525"/>
            </a:xfrm>
          </p:grpSpPr>
          <p:sp>
            <p:nvSpPr>
              <p:cNvPr id="1288" name="Google Shape;1288;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89" name="Google Shape;1289;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90" name="Google Shape;1290;p53"/>
            <p:cNvGrpSpPr/>
            <p:nvPr/>
          </p:nvGrpSpPr>
          <p:grpSpPr>
            <a:xfrm>
              <a:off x="14946451" y="-43805"/>
              <a:ext cx="415341" cy="459146"/>
              <a:chOff x="0" y="-85725"/>
              <a:chExt cx="812800" cy="898525"/>
            </a:xfrm>
          </p:grpSpPr>
          <p:sp>
            <p:nvSpPr>
              <p:cNvPr id="1291" name="Google Shape;1291;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92" name="Google Shape;1292;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93" name="Google Shape;1293;p53"/>
            <p:cNvGrpSpPr/>
            <p:nvPr/>
          </p:nvGrpSpPr>
          <p:grpSpPr>
            <a:xfrm>
              <a:off x="16601789" y="-43805"/>
              <a:ext cx="415341" cy="459146"/>
              <a:chOff x="0" y="-85725"/>
              <a:chExt cx="812800" cy="898525"/>
            </a:xfrm>
          </p:grpSpPr>
          <p:sp>
            <p:nvSpPr>
              <p:cNvPr id="1294" name="Google Shape;1294;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95" name="Google Shape;1295;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96" name="Google Shape;1296;p53"/>
            <p:cNvGrpSpPr/>
            <p:nvPr/>
          </p:nvGrpSpPr>
          <p:grpSpPr>
            <a:xfrm>
              <a:off x="12875765" y="371542"/>
              <a:ext cx="415341" cy="459146"/>
              <a:chOff x="0" y="-85725"/>
              <a:chExt cx="812800" cy="898525"/>
            </a:xfrm>
          </p:grpSpPr>
          <p:sp>
            <p:nvSpPr>
              <p:cNvPr id="1297" name="Google Shape;1297;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298" name="Google Shape;1298;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99" name="Google Shape;1299;p53"/>
            <p:cNvGrpSpPr/>
            <p:nvPr/>
          </p:nvGrpSpPr>
          <p:grpSpPr>
            <a:xfrm>
              <a:off x="15361798" y="371542"/>
              <a:ext cx="415341" cy="459146"/>
              <a:chOff x="0" y="-85725"/>
              <a:chExt cx="812800" cy="898525"/>
            </a:xfrm>
          </p:grpSpPr>
          <p:sp>
            <p:nvSpPr>
              <p:cNvPr id="1300" name="Google Shape;1300;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301" name="Google Shape;1301;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02" name="Google Shape;1302;p53"/>
            <p:cNvGrpSpPr/>
            <p:nvPr/>
          </p:nvGrpSpPr>
          <p:grpSpPr>
            <a:xfrm>
              <a:off x="16652277" y="-43805"/>
              <a:ext cx="415341" cy="459146"/>
              <a:chOff x="0" y="-85725"/>
              <a:chExt cx="812800" cy="898525"/>
            </a:xfrm>
          </p:grpSpPr>
          <p:sp>
            <p:nvSpPr>
              <p:cNvPr id="1303" name="Google Shape;1303;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304" name="Google Shape;1304;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05" name="Google Shape;1305;p53"/>
            <p:cNvGrpSpPr/>
            <p:nvPr/>
          </p:nvGrpSpPr>
          <p:grpSpPr>
            <a:xfrm>
              <a:off x="17067624" y="371542"/>
              <a:ext cx="415341" cy="459146"/>
              <a:chOff x="0" y="-85725"/>
              <a:chExt cx="812800" cy="898525"/>
            </a:xfrm>
          </p:grpSpPr>
          <p:sp>
            <p:nvSpPr>
              <p:cNvPr id="1306" name="Google Shape;1306;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307" name="Google Shape;1307;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08" name="Google Shape;1308;p53"/>
            <p:cNvGrpSpPr/>
            <p:nvPr/>
          </p:nvGrpSpPr>
          <p:grpSpPr>
            <a:xfrm>
              <a:off x="17482971" y="-43805"/>
              <a:ext cx="415341" cy="459146"/>
              <a:chOff x="0" y="-85725"/>
              <a:chExt cx="812800" cy="898525"/>
            </a:xfrm>
          </p:grpSpPr>
          <p:sp>
            <p:nvSpPr>
              <p:cNvPr id="1309" name="Google Shape;1309;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310" name="Google Shape;1310;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11" name="Google Shape;1311;p53"/>
            <p:cNvGrpSpPr/>
            <p:nvPr/>
          </p:nvGrpSpPr>
          <p:grpSpPr>
            <a:xfrm>
              <a:off x="17898319" y="371542"/>
              <a:ext cx="415341" cy="459146"/>
              <a:chOff x="0" y="-85725"/>
              <a:chExt cx="812800" cy="898525"/>
            </a:xfrm>
          </p:grpSpPr>
          <p:sp>
            <p:nvSpPr>
              <p:cNvPr id="1312" name="Google Shape;1312;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313" name="Google Shape;1313;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14" name="Google Shape;1314;p53"/>
            <p:cNvGrpSpPr/>
            <p:nvPr/>
          </p:nvGrpSpPr>
          <p:grpSpPr>
            <a:xfrm>
              <a:off x="18313666" y="-43805"/>
              <a:ext cx="415341" cy="459146"/>
              <a:chOff x="0" y="-85725"/>
              <a:chExt cx="812800" cy="898525"/>
            </a:xfrm>
          </p:grpSpPr>
          <p:sp>
            <p:nvSpPr>
              <p:cNvPr id="1315" name="Google Shape;1315;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316" name="Google Shape;1316;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17" name="Google Shape;1317;p53"/>
            <p:cNvGrpSpPr/>
            <p:nvPr/>
          </p:nvGrpSpPr>
          <p:grpSpPr>
            <a:xfrm>
              <a:off x="18729013" y="371542"/>
              <a:ext cx="415341" cy="459146"/>
              <a:chOff x="0" y="-85725"/>
              <a:chExt cx="812800" cy="898525"/>
            </a:xfrm>
          </p:grpSpPr>
          <p:sp>
            <p:nvSpPr>
              <p:cNvPr id="1318" name="Google Shape;1318;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319" name="Google Shape;1319;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20" name="Google Shape;1320;p53"/>
            <p:cNvGrpSpPr/>
            <p:nvPr/>
          </p:nvGrpSpPr>
          <p:grpSpPr>
            <a:xfrm>
              <a:off x="19144361" y="-43805"/>
              <a:ext cx="415341" cy="459146"/>
              <a:chOff x="0" y="-85725"/>
              <a:chExt cx="812800" cy="898525"/>
            </a:xfrm>
          </p:grpSpPr>
          <p:sp>
            <p:nvSpPr>
              <p:cNvPr id="1321" name="Google Shape;1321;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322" name="Google Shape;1322;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23" name="Google Shape;1323;p53"/>
            <p:cNvGrpSpPr/>
            <p:nvPr/>
          </p:nvGrpSpPr>
          <p:grpSpPr>
            <a:xfrm>
              <a:off x="19559708" y="371542"/>
              <a:ext cx="415341" cy="459146"/>
              <a:chOff x="0" y="-85725"/>
              <a:chExt cx="812800" cy="898525"/>
            </a:xfrm>
          </p:grpSpPr>
          <p:sp>
            <p:nvSpPr>
              <p:cNvPr id="1324" name="Google Shape;1324;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325" name="Google Shape;1325;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26" name="Google Shape;1326;p53"/>
            <p:cNvGrpSpPr/>
            <p:nvPr/>
          </p:nvGrpSpPr>
          <p:grpSpPr>
            <a:xfrm>
              <a:off x="19975055" y="-43805"/>
              <a:ext cx="415341" cy="459146"/>
              <a:chOff x="0" y="-85725"/>
              <a:chExt cx="812800" cy="898525"/>
            </a:xfrm>
          </p:grpSpPr>
          <p:sp>
            <p:nvSpPr>
              <p:cNvPr id="1327" name="Google Shape;1327;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328" name="Google Shape;1328;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29" name="Google Shape;1329;p53"/>
            <p:cNvGrpSpPr/>
            <p:nvPr/>
          </p:nvGrpSpPr>
          <p:grpSpPr>
            <a:xfrm>
              <a:off x="20390402" y="371542"/>
              <a:ext cx="415341" cy="459146"/>
              <a:chOff x="0" y="-85725"/>
              <a:chExt cx="812800" cy="898525"/>
            </a:xfrm>
          </p:grpSpPr>
          <p:sp>
            <p:nvSpPr>
              <p:cNvPr id="1330" name="Google Shape;1330;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331" name="Google Shape;1331;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32" name="Google Shape;1332;p53"/>
            <p:cNvGrpSpPr/>
            <p:nvPr/>
          </p:nvGrpSpPr>
          <p:grpSpPr>
            <a:xfrm>
              <a:off x="20805750" y="-43805"/>
              <a:ext cx="415341" cy="459146"/>
              <a:chOff x="0" y="-85725"/>
              <a:chExt cx="812800" cy="898525"/>
            </a:xfrm>
          </p:grpSpPr>
          <p:sp>
            <p:nvSpPr>
              <p:cNvPr id="1333" name="Google Shape;1333;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334" name="Google Shape;1334;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35" name="Google Shape;1335;p53"/>
            <p:cNvGrpSpPr/>
            <p:nvPr/>
          </p:nvGrpSpPr>
          <p:grpSpPr>
            <a:xfrm>
              <a:off x="21221097" y="371542"/>
              <a:ext cx="415341" cy="459146"/>
              <a:chOff x="0" y="-85725"/>
              <a:chExt cx="812800" cy="898525"/>
            </a:xfrm>
          </p:grpSpPr>
          <p:sp>
            <p:nvSpPr>
              <p:cNvPr id="1336" name="Google Shape;1336;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337" name="Google Shape;1337;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38" name="Google Shape;1338;p53"/>
            <p:cNvGrpSpPr/>
            <p:nvPr/>
          </p:nvGrpSpPr>
          <p:grpSpPr>
            <a:xfrm>
              <a:off x="21636444" y="-43805"/>
              <a:ext cx="415341" cy="459146"/>
              <a:chOff x="0" y="-85725"/>
              <a:chExt cx="812800" cy="898525"/>
            </a:xfrm>
          </p:grpSpPr>
          <p:sp>
            <p:nvSpPr>
              <p:cNvPr id="1339" name="Google Shape;1339;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340" name="Google Shape;1340;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41" name="Google Shape;1341;p53"/>
            <p:cNvGrpSpPr/>
            <p:nvPr/>
          </p:nvGrpSpPr>
          <p:grpSpPr>
            <a:xfrm>
              <a:off x="22051791" y="371542"/>
              <a:ext cx="415341" cy="459146"/>
              <a:chOff x="0" y="-85725"/>
              <a:chExt cx="812800" cy="898525"/>
            </a:xfrm>
          </p:grpSpPr>
          <p:sp>
            <p:nvSpPr>
              <p:cNvPr id="1342" name="Google Shape;1342;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343" name="Google Shape;1343;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44" name="Google Shape;1344;p53"/>
            <p:cNvGrpSpPr/>
            <p:nvPr/>
          </p:nvGrpSpPr>
          <p:grpSpPr>
            <a:xfrm>
              <a:off x="22467139" y="-43805"/>
              <a:ext cx="415341" cy="459146"/>
              <a:chOff x="0" y="-85725"/>
              <a:chExt cx="812800" cy="898525"/>
            </a:xfrm>
          </p:grpSpPr>
          <p:sp>
            <p:nvSpPr>
              <p:cNvPr id="1345" name="Google Shape;1345;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346" name="Google Shape;1346;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47" name="Google Shape;1347;p53"/>
            <p:cNvGrpSpPr/>
            <p:nvPr/>
          </p:nvGrpSpPr>
          <p:grpSpPr>
            <a:xfrm>
              <a:off x="22882486" y="371542"/>
              <a:ext cx="415341" cy="459146"/>
              <a:chOff x="0" y="-85725"/>
              <a:chExt cx="812800" cy="898525"/>
            </a:xfrm>
          </p:grpSpPr>
          <p:sp>
            <p:nvSpPr>
              <p:cNvPr id="1348" name="Google Shape;1348;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349" name="Google Shape;1349;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50" name="Google Shape;1350;p53"/>
            <p:cNvGrpSpPr/>
            <p:nvPr/>
          </p:nvGrpSpPr>
          <p:grpSpPr>
            <a:xfrm>
              <a:off x="23297833" y="-43805"/>
              <a:ext cx="415341" cy="459146"/>
              <a:chOff x="0" y="-85725"/>
              <a:chExt cx="812800" cy="898525"/>
            </a:xfrm>
          </p:grpSpPr>
          <p:sp>
            <p:nvSpPr>
              <p:cNvPr id="1351" name="Google Shape;1351;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352" name="Google Shape;1352;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53" name="Google Shape;1353;p53"/>
            <p:cNvGrpSpPr/>
            <p:nvPr/>
          </p:nvGrpSpPr>
          <p:grpSpPr>
            <a:xfrm>
              <a:off x="23713180" y="371542"/>
              <a:ext cx="415341" cy="459146"/>
              <a:chOff x="0" y="-85725"/>
              <a:chExt cx="812800" cy="898525"/>
            </a:xfrm>
          </p:grpSpPr>
          <p:sp>
            <p:nvSpPr>
              <p:cNvPr id="1354" name="Google Shape;1354;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355" name="Google Shape;1355;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56" name="Google Shape;1356;p53"/>
            <p:cNvGrpSpPr/>
            <p:nvPr/>
          </p:nvGrpSpPr>
          <p:grpSpPr>
            <a:xfrm>
              <a:off x="24128528" y="-43805"/>
              <a:ext cx="415341" cy="459146"/>
              <a:chOff x="0" y="-85725"/>
              <a:chExt cx="812800" cy="898525"/>
            </a:xfrm>
          </p:grpSpPr>
          <p:sp>
            <p:nvSpPr>
              <p:cNvPr id="1357" name="Google Shape;1357;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358" name="Google Shape;1358;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59" name="Google Shape;1359;p53"/>
            <p:cNvGrpSpPr/>
            <p:nvPr/>
          </p:nvGrpSpPr>
          <p:grpSpPr>
            <a:xfrm>
              <a:off x="24543875" y="371542"/>
              <a:ext cx="415341" cy="459146"/>
              <a:chOff x="0" y="-85725"/>
              <a:chExt cx="812800" cy="898525"/>
            </a:xfrm>
          </p:grpSpPr>
          <p:sp>
            <p:nvSpPr>
              <p:cNvPr id="1360" name="Google Shape;1360;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361" name="Google Shape;1361;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62" name="Google Shape;1362;p53"/>
            <p:cNvGrpSpPr/>
            <p:nvPr/>
          </p:nvGrpSpPr>
          <p:grpSpPr>
            <a:xfrm>
              <a:off x="24959222" y="-43805"/>
              <a:ext cx="415341" cy="459146"/>
              <a:chOff x="0" y="-85725"/>
              <a:chExt cx="812800" cy="898525"/>
            </a:xfrm>
          </p:grpSpPr>
          <p:sp>
            <p:nvSpPr>
              <p:cNvPr id="1363" name="Google Shape;1363;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364" name="Google Shape;1364;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65" name="Google Shape;1365;p53"/>
            <p:cNvGrpSpPr/>
            <p:nvPr/>
          </p:nvGrpSpPr>
          <p:grpSpPr>
            <a:xfrm>
              <a:off x="25374570" y="371542"/>
              <a:ext cx="415341" cy="459146"/>
              <a:chOff x="0" y="-85725"/>
              <a:chExt cx="812800" cy="898525"/>
            </a:xfrm>
          </p:grpSpPr>
          <p:sp>
            <p:nvSpPr>
              <p:cNvPr id="1366" name="Google Shape;1366;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367" name="Google Shape;1367;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68" name="Google Shape;1368;p53"/>
            <p:cNvGrpSpPr/>
            <p:nvPr/>
          </p:nvGrpSpPr>
          <p:grpSpPr>
            <a:xfrm>
              <a:off x="25789917" y="-43805"/>
              <a:ext cx="415341" cy="459146"/>
              <a:chOff x="0" y="-85725"/>
              <a:chExt cx="812800" cy="898525"/>
            </a:xfrm>
          </p:grpSpPr>
          <p:sp>
            <p:nvSpPr>
              <p:cNvPr id="1369" name="Google Shape;1369;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370" name="Google Shape;1370;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71" name="Google Shape;1371;p53"/>
            <p:cNvGrpSpPr/>
            <p:nvPr/>
          </p:nvGrpSpPr>
          <p:grpSpPr>
            <a:xfrm>
              <a:off x="26205264" y="371542"/>
              <a:ext cx="415341" cy="459146"/>
              <a:chOff x="0" y="-85725"/>
              <a:chExt cx="812800" cy="898525"/>
            </a:xfrm>
          </p:grpSpPr>
          <p:sp>
            <p:nvSpPr>
              <p:cNvPr id="1372" name="Google Shape;1372;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373" name="Google Shape;1373;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74" name="Google Shape;1374;p53"/>
            <p:cNvGrpSpPr/>
            <p:nvPr/>
          </p:nvGrpSpPr>
          <p:grpSpPr>
            <a:xfrm>
              <a:off x="26620611" y="-43805"/>
              <a:ext cx="415341" cy="459146"/>
              <a:chOff x="0" y="-85725"/>
              <a:chExt cx="812800" cy="898525"/>
            </a:xfrm>
          </p:grpSpPr>
          <p:sp>
            <p:nvSpPr>
              <p:cNvPr id="1375" name="Google Shape;1375;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376" name="Google Shape;1376;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77" name="Google Shape;1377;p53"/>
            <p:cNvGrpSpPr/>
            <p:nvPr/>
          </p:nvGrpSpPr>
          <p:grpSpPr>
            <a:xfrm>
              <a:off x="27035959" y="371542"/>
              <a:ext cx="415341" cy="459146"/>
              <a:chOff x="0" y="-85725"/>
              <a:chExt cx="812800" cy="898525"/>
            </a:xfrm>
          </p:grpSpPr>
          <p:sp>
            <p:nvSpPr>
              <p:cNvPr id="1378" name="Google Shape;1378;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379" name="Google Shape;1379;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80" name="Google Shape;1380;p53"/>
            <p:cNvGrpSpPr/>
            <p:nvPr/>
          </p:nvGrpSpPr>
          <p:grpSpPr>
            <a:xfrm>
              <a:off x="27451306" y="-43805"/>
              <a:ext cx="415341" cy="459146"/>
              <a:chOff x="0" y="-85725"/>
              <a:chExt cx="812800" cy="898525"/>
            </a:xfrm>
          </p:grpSpPr>
          <p:sp>
            <p:nvSpPr>
              <p:cNvPr id="1381" name="Google Shape;1381;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382" name="Google Shape;1382;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83" name="Google Shape;1383;p53"/>
            <p:cNvGrpSpPr/>
            <p:nvPr/>
          </p:nvGrpSpPr>
          <p:grpSpPr>
            <a:xfrm>
              <a:off x="29937339" y="-43805"/>
              <a:ext cx="415341" cy="459146"/>
              <a:chOff x="0" y="-85725"/>
              <a:chExt cx="812800" cy="898525"/>
            </a:xfrm>
          </p:grpSpPr>
          <p:sp>
            <p:nvSpPr>
              <p:cNvPr id="1384" name="Google Shape;1384;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385" name="Google Shape;1385;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86" name="Google Shape;1386;p53"/>
            <p:cNvGrpSpPr/>
            <p:nvPr/>
          </p:nvGrpSpPr>
          <p:grpSpPr>
            <a:xfrm>
              <a:off x="27866653" y="371542"/>
              <a:ext cx="415341" cy="459146"/>
              <a:chOff x="0" y="-85725"/>
              <a:chExt cx="812800" cy="898525"/>
            </a:xfrm>
          </p:grpSpPr>
          <p:sp>
            <p:nvSpPr>
              <p:cNvPr id="1387" name="Google Shape;1387;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388" name="Google Shape;1388;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89" name="Google Shape;1389;p53"/>
            <p:cNvGrpSpPr/>
            <p:nvPr/>
          </p:nvGrpSpPr>
          <p:grpSpPr>
            <a:xfrm>
              <a:off x="30352686" y="371542"/>
              <a:ext cx="415341" cy="459146"/>
              <a:chOff x="0" y="-85725"/>
              <a:chExt cx="812800" cy="898525"/>
            </a:xfrm>
          </p:grpSpPr>
          <p:sp>
            <p:nvSpPr>
              <p:cNvPr id="1390" name="Google Shape;1390;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391" name="Google Shape;1391;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92" name="Google Shape;1392;p53"/>
            <p:cNvGrpSpPr/>
            <p:nvPr/>
          </p:nvGrpSpPr>
          <p:grpSpPr>
            <a:xfrm>
              <a:off x="28282000" y="-43805"/>
              <a:ext cx="415341" cy="459146"/>
              <a:chOff x="0" y="-85725"/>
              <a:chExt cx="812800" cy="898525"/>
            </a:xfrm>
          </p:grpSpPr>
          <p:sp>
            <p:nvSpPr>
              <p:cNvPr id="1393" name="Google Shape;1393;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394" name="Google Shape;1394;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95" name="Google Shape;1395;p53"/>
            <p:cNvGrpSpPr/>
            <p:nvPr/>
          </p:nvGrpSpPr>
          <p:grpSpPr>
            <a:xfrm>
              <a:off x="30768033" y="-43805"/>
              <a:ext cx="415341" cy="459146"/>
              <a:chOff x="0" y="-85725"/>
              <a:chExt cx="812800" cy="898525"/>
            </a:xfrm>
          </p:grpSpPr>
          <p:sp>
            <p:nvSpPr>
              <p:cNvPr id="1396" name="Google Shape;1396;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397" name="Google Shape;1397;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98" name="Google Shape;1398;p53"/>
            <p:cNvGrpSpPr/>
            <p:nvPr/>
          </p:nvGrpSpPr>
          <p:grpSpPr>
            <a:xfrm>
              <a:off x="32423372" y="-43805"/>
              <a:ext cx="415341" cy="459146"/>
              <a:chOff x="0" y="-85725"/>
              <a:chExt cx="812800" cy="898525"/>
            </a:xfrm>
          </p:grpSpPr>
          <p:sp>
            <p:nvSpPr>
              <p:cNvPr id="1399" name="Google Shape;1399;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400" name="Google Shape;1400;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01" name="Google Shape;1401;p53"/>
            <p:cNvGrpSpPr/>
            <p:nvPr/>
          </p:nvGrpSpPr>
          <p:grpSpPr>
            <a:xfrm>
              <a:off x="28697348" y="371542"/>
              <a:ext cx="415341" cy="459146"/>
              <a:chOff x="0" y="-85725"/>
              <a:chExt cx="812800" cy="898525"/>
            </a:xfrm>
          </p:grpSpPr>
          <p:sp>
            <p:nvSpPr>
              <p:cNvPr id="1402" name="Google Shape;1402;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403" name="Google Shape;1403;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04" name="Google Shape;1404;p53"/>
            <p:cNvGrpSpPr/>
            <p:nvPr/>
          </p:nvGrpSpPr>
          <p:grpSpPr>
            <a:xfrm>
              <a:off x="31183381" y="371542"/>
              <a:ext cx="415341" cy="459146"/>
              <a:chOff x="0" y="-85725"/>
              <a:chExt cx="812800" cy="898525"/>
            </a:xfrm>
          </p:grpSpPr>
          <p:sp>
            <p:nvSpPr>
              <p:cNvPr id="1405" name="Google Shape;1405;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406" name="Google Shape;1406;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07" name="Google Shape;1407;p53"/>
            <p:cNvGrpSpPr/>
            <p:nvPr/>
          </p:nvGrpSpPr>
          <p:grpSpPr>
            <a:xfrm>
              <a:off x="32838719" y="371542"/>
              <a:ext cx="415341" cy="459146"/>
              <a:chOff x="0" y="-85725"/>
              <a:chExt cx="812800" cy="898525"/>
            </a:xfrm>
          </p:grpSpPr>
          <p:sp>
            <p:nvSpPr>
              <p:cNvPr id="1408" name="Google Shape;1408;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409" name="Google Shape;1409;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10" name="Google Shape;1410;p53"/>
            <p:cNvGrpSpPr/>
            <p:nvPr/>
          </p:nvGrpSpPr>
          <p:grpSpPr>
            <a:xfrm>
              <a:off x="29112695" y="-43805"/>
              <a:ext cx="415341" cy="459146"/>
              <a:chOff x="0" y="-85725"/>
              <a:chExt cx="812800" cy="898525"/>
            </a:xfrm>
          </p:grpSpPr>
          <p:sp>
            <p:nvSpPr>
              <p:cNvPr id="1411" name="Google Shape;1411;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412" name="Google Shape;1412;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13" name="Google Shape;1413;p53"/>
            <p:cNvGrpSpPr/>
            <p:nvPr/>
          </p:nvGrpSpPr>
          <p:grpSpPr>
            <a:xfrm>
              <a:off x="31598728" y="-43805"/>
              <a:ext cx="415341" cy="459146"/>
              <a:chOff x="0" y="-85725"/>
              <a:chExt cx="812800" cy="898525"/>
            </a:xfrm>
          </p:grpSpPr>
          <p:sp>
            <p:nvSpPr>
              <p:cNvPr id="1414" name="Google Shape;1414;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415" name="Google Shape;1415;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16" name="Google Shape;1416;p53"/>
            <p:cNvGrpSpPr/>
            <p:nvPr/>
          </p:nvGrpSpPr>
          <p:grpSpPr>
            <a:xfrm>
              <a:off x="33254066" y="-43805"/>
              <a:ext cx="415341" cy="459146"/>
              <a:chOff x="0" y="-85725"/>
              <a:chExt cx="812800" cy="898525"/>
            </a:xfrm>
          </p:grpSpPr>
          <p:sp>
            <p:nvSpPr>
              <p:cNvPr id="1417" name="Google Shape;1417;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418" name="Google Shape;1418;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19" name="Google Shape;1419;p53"/>
            <p:cNvGrpSpPr/>
            <p:nvPr/>
          </p:nvGrpSpPr>
          <p:grpSpPr>
            <a:xfrm>
              <a:off x="29528042" y="371542"/>
              <a:ext cx="415341" cy="459146"/>
              <a:chOff x="0" y="-85725"/>
              <a:chExt cx="812800" cy="898525"/>
            </a:xfrm>
          </p:grpSpPr>
          <p:sp>
            <p:nvSpPr>
              <p:cNvPr id="1420" name="Google Shape;1420;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421" name="Google Shape;1421;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22" name="Google Shape;1422;p53"/>
            <p:cNvGrpSpPr/>
            <p:nvPr/>
          </p:nvGrpSpPr>
          <p:grpSpPr>
            <a:xfrm>
              <a:off x="32014075" y="371542"/>
              <a:ext cx="415341" cy="459146"/>
              <a:chOff x="0" y="-85725"/>
              <a:chExt cx="812800" cy="898525"/>
            </a:xfrm>
          </p:grpSpPr>
          <p:sp>
            <p:nvSpPr>
              <p:cNvPr id="1423" name="Google Shape;1423;p53"/>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424" name="Google Shape;1424;p53"/>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sp>
        <p:nvSpPr>
          <p:cNvPr id="1425" name="Google Shape;1425;p53"/>
          <p:cNvSpPr txBox="1"/>
          <p:nvPr/>
        </p:nvSpPr>
        <p:spPr>
          <a:xfrm>
            <a:off x="514350" y="4456748"/>
            <a:ext cx="1899300" cy="138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900" u="sng" cap="none" strike="noStrike">
                <a:solidFill>
                  <a:schemeClr val="hlink"/>
                </a:solidFill>
                <a:latin typeface="Franklin Gothic"/>
                <a:ea typeface="Franklin Gothic"/>
                <a:cs typeface="Franklin Gothic"/>
                <a:sym typeface="Franklin Gothic"/>
                <a:hlinkClick/>
              </a:rPr>
              <a:t>&lt;</a:t>
            </a:r>
            <a:r>
              <a:rPr b="0" i="0" lang="en" sz="900" u="sng" cap="none" strike="noStrike">
                <a:solidFill>
                  <a:schemeClr val="hlink"/>
                </a:solidFill>
                <a:latin typeface="Franklin Gothic"/>
                <a:ea typeface="Franklin Gothic"/>
                <a:cs typeface="Franklin Gothic"/>
                <a:sym typeface="Franklin Gothic"/>
                <a:hlinkClick/>
              </a:rPr>
              <a:t> BACK TO </a:t>
            </a:r>
            <a:r>
              <a:rPr b="1" i="0" lang="en" sz="900" u="sng" cap="none" strike="noStrike">
                <a:solidFill>
                  <a:schemeClr val="hlink"/>
                </a:solidFill>
                <a:latin typeface="Franklin Gothic"/>
                <a:ea typeface="Franklin Gothic"/>
                <a:cs typeface="Franklin Gothic"/>
                <a:sym typeface="Franklin Gothic"/>
                <a:hlinkClick/>
              </a:rPr>
              <a:t>NAVIGATION PAGE</a:t>
            </a:r>
            <a:endParaRPr sz="700"/>
          </a:p>
        </p:txBody>
      </p:sp>
      <p:pic>
        <p:nvPicPr>
          <p:cNvPr id="1426" name="Google Shape;1426;p53"/>
          <p:cNvPicPr preferRelativeResize="0"/>
          <p:nvPr/>
        </p:nvPicPr>
        <p:blipFill>
          <a:blip r:embed="rId3">
            <a:alphaModFix/>
          </a:blip>
          <a:stretch>
            <a:fillRect/>
          </a:stretch>
        </p:blipFill>
        <p:spPr>
          <a:xfrm>
            <a:off x="188025" y="944826"/>
            <a:ext cx="7410175" cy="3695726"/>
          </a:xfrm>
          <a:prstGeom prst="rect">
            <a:avLst/>
          </a:prstGeom>
          <a:noFill/>
          <a:ln>
            <a:noFill/>
          </a:ln>
        </p:spPr>
      </p:pic>
      <p:sp>
        <p:nvSpPr>
          <p:cNvPr id="1427" name="Google Shape;1427;p53"/>
          <p:cNvSpPr txBox="1"/>
          <p:nvPr/>
        </p:nvSpPr>
        <p:spPr>
          <a:xfrm>
            <a:off x="455325" y="143735"/>
            <a:ext cx="6690600" cy="7326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SzPts val="1100"/>
              <a:buNone/>
            </a:pPr>
            <a:r>
              <a:rPr lang="en" sz="2800">
                <a:solidFill>
                  <a:srgbClr val="097D4C"/>
                </a:solidFill>
              </a:rPr>
              <a:t>Backtesting -</a:t>
            </a:r>
            <a:r>
              <a:rPr b="1" lang="en" sz="2800">
                <a:solidFill>
                  <a:srgbClr val="097D4C"/>
                </a:solidFill>
              </a:rPr>
              <a:t> Random Forest</a:t>
            </a:r>
            <a:endParaRPr b="1" sz="2800">
              <a:solidFill>
                <a:srgbClr val="097D4C"/>
              </a:solidFill>
            </a:endParaRPr>
          </a:p>
          <a:p>
            <a:pPr indent="0" lvl="0" marL="0" rtl="0" algn="l">
              <a:lnSpc>
                <a:spcPct val="115000"/>
              </a:lnSpc>
              <a:spcBef>
                <a:spcPts val="0"/>
              </a:spcBef>
              <a:spcAft>
                <a:spcPts val="0"/>
              </a:spcAft>
              <a:buSzPts val="1100"/>
              <a:buNone/>
            </a:pPr>
            <a:r>
              <a:rPr b="1" lang="en">
                <a:solidFill>
                  <a:srgbClr val="BA0000"/>
                </a:solidFill>
                <a:latin typeface="Open Sans"/>
                <a:ea typeface="Open Sans"/>
                <a:cs typeface="Open Sans"/>
                <a:sym typeface="Open Sans"/>
              </a:rPr>
              <a:t>16.25</a:t>
            </a:r>
            <a:r>
              <a:rPr b="1" lang="en">
                <a:solidFill>
                  <a:srgbClr val="BA0000"/>
                </a:solidFill>
                <a:latin typeface="Open Sans"/>
                <a:ea typeface="Open Sans"/>
                <a:cs typeface="Open Sans"/>
                <a:sym typeface="Open Sans"/>
              </a:rPr>
              <a:t>% absolute error</a:t>
            </a:r>
            <a:r>
              <a:rPr lang="en">
                <a:solidFill>
                  <a:schemeClr val="dk1"/>
                </a:solidFill>
                <a:latin typeface="Open Sans"/>
                <a:ea typeface="Open Sans"/>
                <a:cs typeface="Open Sans"/>
                <a:sym typeface="Open Sans"/>
              </a:rPr>
              <a:t> </a:t>
            </a:r>
            <a:r>
              <a:rPr lang="en">
                <a:solidFill>
                  <a:srgbClr val="282204"/>
                </a:solidFill>
                <a:latin typeface="Open Sans"/>
                <a:ea typeface="Open Sans"/>
                <a:cs typeface="Open Sans"/>
                <a:sym typeface="Open Sans"/>
              </a:rPr>
              <a:t>cross-validated by 3 periods from week 85</a:t>
            </a:r>
            <a:endParaRPr sz="3200">
              <a:solidFill>
                <a:srgbClr val="282204"/>
              </a:solidFill>
            </a:endParaRPr>
          </a:p>
        </p:txBody>
      </p:sp>
      <p:pic>
        <p:nvPicPr>
          <p:cNvPr id="1428" name="Google Shape;1428;p53"/>
          <p:cNvPicPr preferRelativeResize="0"/>
          <p:nvPr/>
        </p:nvPicPr>
        <p:blipFill>
          <a:blip r:embed="rId4">
            <a:alphaModFix/>
          </a:blip>
          <a:stretch>
            <a:fillRect/>
          </a:stretch>
        </p:blipFill>
        <p:spPr>
          <a:xfrm>
            <a:off x="179738" y="924901"/>
            <a:ext cx="7426750" cy="3735575"/>
          </a:xfrm>
          <a:prstGeom prst="rect">
            <a:avLst/>
          </a:prstGeom>
          <a:noFill/>
          <a:ln>
            <a:noFill/>
          </a:ln>
        </p:spPr>
      </p:pic>
      <p:sp>
        <p:nvSpPr>
          <p:cNvPr id="1429" name="Google Shape;1429;p53"/>
          <p:cNvSpPr/>
          <p:nvPr/>
        </p:nvSpPr>
        <p:spPr>
          <a:xfrm>
            <a:off x="7213419" y="94609"/>
            <a:ext cx="1822962" cy="1050689"/>
          </a:xfrm>
          <a:custGeom>
            <a:rect b="b" l="l" r="r" t="t"/>
            <a:pathLst>
              <a:path extrusionOk="0" h="2101378" w="3645924">
                <a:moveTo>
                  <a:pt x="0" y="0"/>
                </a:moveTo>
                <a:lnTo>
                  <a:pt x="3645924" y="0"/>
                </a:lnTo>
                <a:lnTo>
                  <a:pt x="3645924" y="2101378"/>
                </a:lnTo>
                <a:lnTo>
                  <a:pt x="0" y="2101378"/>
                </a:lnTo>
                <a:lnTo>
                  <a:pt x="0" y="0"/>
                </a:lnTo>
                <a:close/>
              </a:path>
            </a:pathLst>
          </a:custGeom>
          <a:blipFill rotWithShape="1">
            <a:blip r:embed="rId5">
              <a:alphaModFix/>
            </a:blip>
            <a:stretch>
              <a:fillRect b="0" l="0" r="0" t="0"/>
            </a:stretch>
          </a:blipFill>
          <a:ln>
            <a:noFill/>
          </a:ln>
        </p:spPr>
      </p:sp>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AD1"/>
        </a:solidFill>
      </p:bgPr>
    </p:bg>
    <p:spTree>
      <p:nvGrpSpPr>
        <p:cNvPr id="1433" name="Shape 1433"/>
        <p:cNvGrpSpPr/>
        <p:nvPr/>
      </p:nvGrpSpPr>
      <p:grpSpPr>
        <a:xfrm>
          <a:off x="0" y="0"/>
          <a:ext cx="0" cy="0"/>
          <a:chOff x="0" y="0"/>
          <a:chExt cx="0" cy="0"/>
        </a:xfrm>
      </p:grpSpPr>
      <p:cxnSp>
        <p:nvCxnSpPr>
          <p:cNvPr id="1434" name="Google Shape;1434;p54"/>
          <p:cNvCxnSpPr/>
          <p:nvPr/>
        </p:nvCxnSpPr>
        <p:spPr>
          <a:xfrm>
            <a:off x="10" y="615147"/>
            <a:ext cx="9144000" cy="9600"/>
          </a:xfrm>
          <a:prstGeom prst="straightConnector1">
            <a:avLst/>
          </a:prstGeom>
          <a:noFill/>
          <a:ln cap="flat" cmpd="sng" w="28575">
            <a:solidFill>
              <a:srgbClr val="097D4C"/>
            </a:solidFill>
            <a:prstDash val="solid"/>
            <a:round/>
            <a:headEnd len="sm" w="sm" type="none"/>
            <a:tailEnd len="sm" w="sm" type="none"/>
          </a:ln>
        </p:spPr>
      </p:cxnSp>
      <p:grpSp>
        <p:nvGrpSpPr>
          <p:cNvPr id="1435" name="Google Shape;1435;p54"/>
          <p:cNvGrpSpPr/>
          <p:nvPr/>
        </p:nvGrpSpPr>
        <p:grpSpPr>
          <a:xfrm>
            <a:off x="-1741015" y="4815562"/>
            <a:ext cx="12626028" cy="327935"/>
            <a:chOff x="0" y="-43805"/>
            <a:chExt cx="33669407" cy="874493"/>
          </a:xfrm>
        </p:grpSpPr>
        <p:grpSp>
          <p:nvGrpSpPr>
            <p:cNvPr id="1436" name="Google Shape;1436;p54"/>
            <p:cNvGrpSpPr/>
            <p:nvPr/>
          </p:nvGrpSpPr>
          <p:grpSpPr>
            <a:xfrm>
              <a:off x="0" y="-43805"/>
              <a:ext cx="415341" cy="459146"/>
              <a:chOff x="0" y="-85725"/>
              <a:chExt cx="812800" cy="898525"/>
            </a:xfrm>
          </p:grpSpPr>
          <p:sp>
            <p:nvSpPr>
              <p:cNvPr id="1437" name="Google Shape;1437;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438" name="Google Shape;1438;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39" name="Google Shape;1439;p54"/>
            <p:cNvGrpSpPr/>
            <p:nvPr/>
          </p:nvGrpSpPr>
          <p:grpSpPr>
            <a:xfrm>
              <a:off x="415347" y="371542"/>
              <a:ext cx="415341" cy="459146"/>
              <a:chOff x="0" y="-85725"/>
              <a:chExt cx="812800" cy="898525"/>
            </a:xfrm>
          </p:grpSpPr>
          <p:sp>
            <p:nvSpPr>
              <p:cNvPr id="1440" name="Google Shape;1440;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441" name="Google Shape;1441;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42" name="Google Shape;1442;p54"/>
            <p:cNvGrpSpPr/>
            <p:nvPr/>
          </p:nvGrpSpPr>
          <p:grpSpPr>
            <a:xfrm>
              <a:off x="830695" y="-43805"/>
              <a:ext cx="415341" cy="459146"/>
              <a:chOff x="0" y="-85725"/>
              <a:chExt cx="812800" cy="898525"/>
            </a:xfrm>
          </p:grpSpPr>
          <p:sp>
            <p:nvSpPr>
              <p:cNvPr id="1443" name="Google Shape;1443;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444" name="Google Shape;1444;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45" name="Google Shape;1445;p54"/>
            <p:cNvGrpSpPr/>
            <p:nvPr/>
          </p:nvGrpSpPr>
          <p:grpSpPr>
            <a:xfrm>
              <a:off x="1246042" y="371542"/>
              <a:ext cx="415341" cy="459146"/>
              <a:chOff x="0" y="-85725"/>
              <a:chExt cx="812800" cy="898525"/>
            </a:xfrm>
          </p:grpSpPr>
          <p:sp>
            <p:nvSpPr>
              <p:cNvPr id="1446" name="Google Shape;1446;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447" name="Google Shape;1447;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48" name="Google Shape;1448;p54"/>
            <p:cNvGrpSpPr/>
            <p:nvPr/>
          </p:nvGrpSpPr>
          <p:grpSpPr>
            <a:xfrm>
              <a:off x="1661389" y="-43805"/>
              <a:ext cx="415341" cy="459146"/>
              <a:chOff x="0" y="-85725"/>
              <a:chExt cx="812800" cy="898525"/>
            </a:xfrm>
          </p:grpSpPr>
          <p:sp>
            <p:nvSpPr>
              <p:cNvPr id="1449" name="Google Shape;1449;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450" name="Google Shape;1450;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51" name="Google Shape;1451;p54"/>
            <p:cNvGrpSpPr/>
            <p:nvPr/>
          </p:nvGrpSpPr>
          <p:grpSpPr>
            <a:xfrm>
              <a:off x="2076736" y="371542"/>
              <a:ext cx="415341" cy="459146"/>
              <a:chOff x="0" y="-85725"/>
              <a:chExt cx="812800" cy="898525"/>
            </a:xfrm>
          </p:grpSpPr>
          <p:sp>
            <p:nvSpPr>
              <p:cNvPr id="1452" name="Google Shape;1452;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453" name="Google Shape;1453;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54" name="Google Shape;1454;p54"/>
            <p:cNvGrpSpPr/>
            <p:nvPr/>
          </p:nvGrpSpPr>
          <p:grpSpPr>
            <a:xfrm>
              <a:off x="2492084" y="-43805"/>
              <a:ext cx="415341" cy="459146"/>
              <a:chOff x="0" y="-85725"/>
              <a:chExt cx="812800" cy="898525"/>
            </a:xfrm>
          </p:grpSpPr>
          <p:sp>
            <p:nvSpPr>
              <p:cNvPr id="1455" name="Google Shape;1455;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456" name="Google Shape;1456;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57" name="Google Shape;1457;p54"/>
            <p:cNvGrpSpPr/>
            <p:nvPr/>
          </p:nvGrpSpPr>
          <p:grpSpPr>
            <a:xfrm>
              <a:off x="2907431" y="371542"/>
              <a:ext cx="415341" cy="459146"/>
              <a:chOff x="0" y="-85725"/>
              <a:chExt cx="812800" cy="898525"/>
            </a:xfrm>
          </p:grpSpPr>
          <p:sp>
            <p:nvSpPr>
              <p:cNvPr id="1458" name="Google Shape;1458;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459" name="Google Shape;1459;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60" name="Google Shape;1460;p54"/>
            <p:cNvGrpSpPr/>
            <p:nvPr/>
          </p:nvGrpSpPr>
          <p:grpSpPr>
            <a:xfrm>
              <a:off x="3322778" y="-43805"/>
              <a:ext cx="415341" cy="459146"/>
              <a:chOff x="0" y="-85725"/>
              <a:chExt cx="812800" cy="898525"/>
            </a:xfrm>
          </p:grpSpPr>
          <p:sp>
            <p:nvSpPr>
              <p:cNvPr id="1461" name="Google Shape;1461;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462" name="Google Shape;1462;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63" name="Google Shape;1463;p54"/>
            <p:cNvGrpSpPr/>
            <p:nvPr/>
          </p:nvGrpSpPr>
          <p:grpSpPr>
            <a:xfrm>
              <a:off x="3738125" y="371542"/>
              <a:ext cx="415341" cy="459146"/>
              <a:chOff x="0" y="-85725"/>
              <a:chExt cx="812800" cy="898525"/>
            </a:xfrm>
          </p:grpSpPr>
          <p:sp>
            <p:nvSpPr>
              <p:cNvPr id="1464" name="Google Shape;1464;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465" name="Google Shape;1465;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66" name="Google Shape;1466;p54"/>
            <p:cNvGrpSpPr/>
            <p:nvPr/>
          </p:nvGrpSpPr>
          <p:grpSpPr>
            <a:xfrm>
              <a:off x="4153473" y="-43805"/>
              <a:ext cx="415341" cy="459146"/>
              <a:chOff x="0" y="-85725"/>
              <a:chExt cx="812800" cy="898525"/>
            </a:xfrm>
          </p:grpSpPr>
          <p:sp>
            <p:nvSpPr>
              <p:cNvPr id="1467" name="Google Shape;1467;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468" name="Google Shape;1468;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69" name="Google Shape;1469;p54"/>
            <p:cNvGrpSpPr/>
            <p:nvPr/>
          </p:nvGrpSpPr>
          <p:grpSpPr>
            <a:xfrm>
              <a:off x="4568820" y="371542"/>
              <a:ext cx="415341" cy="459146"/>
              <a:chOff x="0" y="-85725"/>
              <a:chExt cx="812800" cy="898525"/>
            </a:xfrm>
          </p:grpSpPr>
          <p:sp>
            <p:nvSpPr>
              <p:cNvPr id="1470" name="Google Shape;1470;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471" name="Google Shape;1471;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72" name="Google Shape;1472;p54"/>
            <p:cNvGrpSpPr/>
            <p:nvPr/>
          </p:nvGrpSpPr>
          <p:grpSpPr>
            <a:xfrm>
              <a:off x="4984167" y="-43805"/>
              <a:ext cx="415341" cy="459146"/>
              <a:chOff x="0" y="-85725"/>
              <a:chExt cx="812800" cy="898525"/>
            </a:xfrm>
          </p:grpSpPr>
          <p:sp>
            <p:nvSpPr>
              <p:cNvPr id="1473" name="Google Shape;1473;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474" name="Google Shape;1474;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75" name="Google Shape;1475;p54"/>
            <p:cNvGrpSpPr/>
            <p:nvPr/>
          </p:nvGrpSpPr>
          <p:grpSpPr>
            <a:xfrm>
              <a:off x="5399514" y="371542"/>
              <a:ext cx="415341" cy="459146"/>
              <a:chOff x="0" y="-85725"/>
              <a:chExt cx="812800" cy="898525"/>
            </a:xfrm>
          </p:grpSpPr>
          <p:sp>
            <p:nvSpPr>
              <p:cNvPr id="1476" name="Google Shape;1476;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477" name="Google Shape;1477;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78" name="Google Shape;1478;p54"/>
            <p:cNvGrpSpPr/>
            <p:nvPr/>
          </p:nvGrpSpPr>
          <p:grpSpPr>
            <a:xfrm>
              <a:off x="5814862" y="-43805"/>
              <a:ext cx="415341" cy="459146"/>
              <a:chOff x="0" y="-85725"/>
              <a:chExt cx="812800" cy="898525"/>
            </a:xfrm>
          </p:grpSpPr>
          <p:sp>
            <p:nvSpPr>
              <p:cNvPr id="1479" name="Google Shape;1479;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480" name="Google Shape;1480;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81" name="Google Shape;1481;p54"/>
            <p:cNvGrpSpPr/>
            <p:nvPr/>
          </p:nvGrpSpPr>
          <p:grpSpPr>
            <a:xfrm>
              <a:off x="6230209" y="371542"/>
              <a:ext cx="415341" cy="459146"/>
              <a:chOff x="0" y="-85725"/>
              <a:chExt cx="812800" cy="898525"/>
            </a:xfrm>
          </p:grpSpPr>
          <p:sp>
            <p:nvSpPr>
              <p:cNvPr id="1482" name="Google Shape;1482;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483" name="Google Shape;1483;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84" name="Google Shape;1484;p54"/>
            <p:cNvGrpSpPr/>
            <p:nvPr/>
          </p:nvGrpSpPr>
          <p:grpSpPr>
            <a:xfrm>
              <a:off x="6645556" y="-43805"/>
              <a:ext cx="415341" cy="459146"/>
              <a:chOff x="0" y="-85725"/>
              <a:chExt cx="812800" cy="898525"/>
            </a:xfrm>
          </p:grpSpPr>
          <p:sp>
            <p:nvSpPr>
              <p:cNvPr id="1485" name="Google Shape;1485;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486" name="Google Shape;1486;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87" name="Google Shape;1487;p54"/>
            <p:cNvGrpSpPr/>
            <p:nvPr/>
          </p:nvGrpSpPr>
          <p:grpSpPr>
            <a:xfrm>
              <a:off x="7060904" y="371542"/>
              <a:ext cx="415341" cy="459146"/>
              <a:chOff x="0" y="-85725"/>
              <a:chExt cx="812800" cy="898525"/>
            </a:xfrm>
          </p:grpSpPr>
          <p:sp>
            <p:nvSpPr>
              <p:cNvPr id="1488" name="Google Shape;1488;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489" name="Google Shape;1489;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90" name="Google Shape;1490;p54"/>
            <p:cNvGrpSpPr/>
            <p:nvPr/>
          </p:nvGrpSpPr>
          <p:grpSpPr>
            <a:xfrm>
              <a:off x="7476251" y="-43805"/>
              <a:ext cx="415341" cy="459146"/>
              <a:chOff x="0" y="-85725"/>
              <a:chExt cx="812800" cy="898525"/>
            </a:xfrm>
          </p:grpSpPr>
          <p:sp>
            <p:nvSpPr>
              <p:cNvPr id="1491" name="Google Shape;1491;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492" name="Google Shape;1492;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93" name="Google Shape;1493;p54"/>
            <p:cNvGrpSpPr/>
            <p:nvPr/>
          </p:nvGrpSpPr>
          <p:grpSpPr>
            <a:xfrm>
              <a:off x="7891598" y="371542"/>
              <a:ext cx="415341" cy="459146"/>
              <a:chOff x="0" y="-85725"/>
              <a:chExt cx="812800" cy="898525"/>
            </a:xfrm>
          </p:grpSpPr>
          <p:sp>
            <p:nvSpPr>
              <p:cNvPr id="1494" name="Google Shape;1494;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495" name="Google Shape;1495;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96" name="Google Shape;1496;p54"/>
            <p:cNvGrpSpPr/>
            <p:nvPr/>
          </p:nvGrpSpPr>
          <p:grpSpPr>
            <a:xfrm>
              <a:off x="8306945" y="-43805"/>
              <a:ext cx="415341" cy="459146"/>
              <a:chOff x="0" y="-85725"/>
              <a:chExt cx="812800" cy="898525"/>
            </a:xfrm>
          </p:grpSpPr>
          <p:sp>
            <p:nvSpPr>
              <p:cNvPr id="1497" name="Google Shape;1497;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498" name="Google Shape;1498;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99" name="Google Shape;1499;p54"/>
            <p:cNvGrpSpPr/>
            <p:nvPr/>
          </p:nvGrpSpPr>
          <p:grpSpPr>
            <a:xfrm>
              <a:off x="8722293" y="371542"/>
              <a:ext cx="415341" cy="459146"/>
              <a:chOff x="0" y="-85725"/>
              <a:chExt cx="812800" cy="898525"/>
            </a:xfrm>
          </p:grpSpPr>
          <p:sp>
            <p:nvSpPr>
              <p:cNvPr id="1500" name="Google Shape;1500;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501" name="Google Shape;1501;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02" name="Google Shape;1502;p54"/>
            <p:cNvGrpSpPr/>
            <p:nvPr/>
          </p:nvGrpSpPr>
          <p:grpSpPr>
            <a:xfrm>
              <a:off x="9137640" y="-43805"/>
              <a:ext cx="415341" cy="459146"/>
              <a:chOff x="0" y="-85725"/>
              <a:chExt cx="812800" cy="898525"/>
            </a:xfrm>
          </p:grpSpPr>
          <p:sp>
            <p:nvSpPr>
              <p:cNvPr id="1503" name="Google Shape;1503;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504" name="Google Shape;1504;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05" name="Google Shape;1505;p54"/>
            <p:cNvGrpSpPr/>
            <p:nvPr/>
          </p:nvGrpSpPr>
          <p:grpSpPr>
            <a:xfrm>
              <a:off x="9552987" y="371542"/>
              <a:ext cx="415341" cy="459146"/>
              <a:chOff x="0" y="-85725"/>
              <a:chExt cx="812800" cy="898525"/>
            </a:xfrm>
          </p:grpSpPr>
          <p:sp>
            <p:nvSpPr>
              <p:cNvPr id="1506" name="Google Shape;1506;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507" name="Google Shape;1507;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08" name="Google Shape;1508;p54"/>
            <p:cNvGrpSpPr/>
            <p:nvPr/>
          </p:nvGrpSpPr>
          <p:grpSpPr>
            <a:xfrm>
              <a:off x="9968334" y="-43805"/>
              <a:ext cx="415341" cy="459146"/>
              <a:chOff x="0" y="-85725"/>
              <a:chExt cx="812800" cy="898525"/>
            </a:xfrm>
          </p:grpSpPr>
          <p:sp>
            <p:nvSpPr>
              <p:cNvPr id="1509" name="Google Shape;1509;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510" name="Google Shape;1510;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11" name="Google Shape;1511;p54"/>
            <p:cNvGrpSpPr/>
            <p:nvPr/>
          </p:nvGrpSpPr>
          <p:grpSpPr>
            <a:xfrm>
              <a:off x="10383682" y="371542"/>
              <a:ext cx="415341" cy="459146"/>
              <a:chOff x="0" y="-85725"/>
              <a:chExt cx="812800" cy="898525"/>
            </a:xfrm>
          </p:grpSpPr>
          <p:sp>
            <p:nvSpPr>
              <p:cNvPr id="1512" name="Google Shape;1512;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513" name="Google Shape;1513;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14" name="Google Shape;1514;p54"/>
            <p:cNvGrpSpPr/>
            <p:nvPr/>
          </p:nvGrpSpPr>
          <p:grpSpPr>
            <a:xfrm>
              <a:off x="10799029" y="-43805"/>
              <a:ext cx="415341" cy="459146"/>
              <a:chOff x="0" y="-85725"/>
              <a:chExt cx="812800" cy="898525"/>
            </a:xfrm>
          </p:grpSpPr>
          <p:sp>
            <p:nvSpPr>
              <p:cNvPr id="1515" name="Google Shape;1515;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516" name="Google Shape;1516;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17" name="Google Shape;1517;p54"/>
            <p:cNvGrpSpPr/>
            <p:nvPr/>
          </p:nvGrpSpPr>
          <p:grpSpPr>
            <a:xfrm>
              <a:off x="13285062" y="-43805"/>
              <a:ext cx="415341" cy="459146"/>
              <a:chOff x="0" y="-85725"/>
              <a:chExt cx="812800" cy="898525"/>
            </a:xfrm>
          </p:grpSpPr>
          <p:sp>
            <p:nvSpPr>
              <p:cNvPr id="1518" name="Google Shape;1518;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519" name="Google Shape;1519;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20" name="Google Shape;1520;p54"/>
            <p:cNvGrpSpPr/>
            <p:nvPr/>
          </p:nvGrpSpPr>
          <p:grpSpPr>
            <a:xfrm>
              <a:off x="11214376" y="371542"/>
              <a:ext cx="415341" cy="459146"/>
              <a:chOff x="0" y="-85725"/>
              <a:chExt cx="812800" cy="898525"/>
            </a:xfrm>
          </p:grpSpPr>
          <p:sp>
            <p:nvSpPr>
              <p:cNvPr id="1521" name="Google Shape;1521;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522" name="Google Shape;1522;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23" name="Google Shape;1523;p54"/>
            <p:cNvGrpSpPr/>
            <p:nvPr/>
          </p:nvGrpSpPr>
          <p:grpSpPr>
            <a:xfrm>
              <a:off x="13700409" y="371542"/>
              <a:ext cx="415341" cy="459146"/>
              <a:chOff x="0" y="-85725"/>
              <a:chExt cx="812800" cy="898525"/>
            </a:xfrm>
          </p:grpSpPr>
          <p:sp>
            <p:nvSpPr>
              <p:cNvPr id="1524" name="Google Shape;1524;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525" name="Google Shape;1525;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26" name="Google Shape;1526;p54"/>
            <p:cNvGrpSpPr/>
            <p:nvPr/>
          </p:nvGrpSpPr>
          <p:grpSpPr>
            <a:xfrm>
              <a:off x="11629723" y="-43805"/>
              <a:ext cx="415341" cy="459146"/>
              <a:chOff x="0" y="-85725"/>
              <a:chExt cx="812800" cy="898525"/>
            </a:xfrm>
          </p:grpSpPr>
          <p:sp>
            <p:nvSpPr>
              <p:cNvPr id="1527" name="Google Shape;1527;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528" name="Google Shape;1528;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29" name="Google Shape;1529;p54"/>
            <p:cNvGrpSpPr/>
            <p:nvPr/>
          </p:nvGrpSpPr>
          <p:grpSpPr>
            <a:xfrm>
              <a:off x="14115756" y="-43805"/>
              <a:ext cx="415341" cy="459146"/>
              <a:chOff x="0" y="-85725"/>
              <a:chExt cx="812800" cy="898525"/>
            </a:xfrm>
          </p:grpSpPr>
          <p:sp>
            <p:nvSpPr>
              <p:cNvPr id="1530" name="Google Shape;1530;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531" name="Google Shape;1531;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32" name="Google Shape;1532;p54"/>
            <p:cNvGrpSpPr/>
            <p:nvPr/>
          </p:nvGrpSpPr>
          <p:grpSpPr>
            <a:xfrm>
              <a:off x="15771095" y="-43805"/>
              <a:ext cx="415341" cy="459146"/>
              <a:chOff x="0" y="-85725"/>
              <a:chExt cx="812800" cy="898525"/>
            </a:xfrm>
          </p:grpSpPr>
          <p:sp>
            <p:nvSpPr>
              <p:cNvPr id="1533" name="Google Shape;1533;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534" name="Google Shape;1534;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35" name="Google Shape;1535;p54"/>
            <p:cNvGrpSpPr/>
            <p:nvPr/>
          </p:nvGrpSpPr>
          <p:grpSpPr>
            <a:xfrm>
              <a:off x="12045071" y="371542"/>
              <a:ext cx="415341" cy="459146"/>
              <a:chOff x="0" y="-85725"/>
              <a:chExt cx="812800" cy="898525"/>
            </a:xfrm>
          </p:grpSpPr>
          <p:sp>
            <p:nvSpPr>
              <p:cNvPr id="1536" name="Google Shape;1536;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537" name="Google Shape;1537;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38" name="Google Shape;1538;p54"/>
            <p:cNvGrpSpPr/>
            <p:nvPr/>
          </p:nvGrpSpPr>
          <p:grpSpPr>
            <a:xfrm>
              <a:off x="14531104" y="371542"/>
              <a:ext cx="415341" cy="459146"/>
              <a:chOff x="0" y="-85725"/>
              <a:chExt cx="812800" cy="898525"/>
            </a:xfrm>
          </p:grpSpPr>
          <p:sp>
            <p:nvSpPr>
              <p:cNvPr id="1539" name="Google Shape;1539;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540" name="Google Shape;1540;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41" name="Google Shape;1541;p54"/>
            <p:cNvGrpSpPr/>
            <p:nvPr/>
          </p:nvGrpSpPr>
          <p:grpSpPr>
            <a:xfrm>
              <a:off x="16186442" y="371542"/>
              <a:ext cx="415341" cy="459146"/>
              <a:chOff x="0" y="-85725"/>
              <a:chExt cx="812800" cy="898525"/>
            </a:xfrm>
          </p:grpSpPr>
          <p:sp>
            <p:nvSpPr>
              <p:cNvPr id="1542" name="Google Shape;1542;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543" name="Google Shape;1543;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44" name="Google Shape;1544;p54"/>
            <p:cNvGrpSpPr/>
            <p:nvPr/>
          </p:nvGrpSpPr>
          <p:grpSpPr>
            <a:xfrm>
              <a:off x="12460418" y="-43805"/>
              <a:ext cx="415341" cy="459146"/>
              <a:chOff x="0" y="-85725"/>
              <a:chExt cx="812800" cy="898525"/>
            </a:xfrm>
          </p:grpSpPr>
          <p:sp>
            <p:nvSpPr>
              <p:cNvPr id="1545" name="Google Shape;1545;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546" name="Google Shape;1546;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47" name="Google Shape;1547;p54"/>
            <p:cNvGrpSpPr/>
            <p:nvPr/>
          </p:nvGrpSpPr>
          <p:grpSpPr>
            <a:xfrm>
              <a:off x="14946451" y="-43805"/>
              <a:ext cx="415341" cy="459146"/>
              <a:chOff x="0" y="-85725"/>
              <a:chExt cx="812800" cy="898525"/>
            </a:xfrm>
          </p:grpSpPr>
          <p:sp>
            <p:nvSpPr>
              <p:cNvPr id="1548" name="Google Shape;1548;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549" name="Google Shape;1549;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50" name="Google Shape;1550;p54"/>
            <p:cNvGrpSpPr/>
            <p:nvPr/>
          </p:nvGrpSpPr>
          <p:grpSpPr>
            <a:xfrm>
              <a:off x="16601789" y="-43805"/>
              <a:ext cx="415341" cy="459146"/>
              <a:chOff x="0" y="-85725"/>
              <a:chExt cx="812800" cy="898525"/>
            </a:xfrm>
          </p:grpSpPr>
          <p:sp>
            <p:nvSpPr>
              <p:cNvPr id="1551" name="Google Shape;1551;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552" name="Google Shape;1552;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53" name="Google Shape;1553;p54"/>
            <p:cNvGrpSpPr/>
            <p:nvPr/>
          </p:nvGrpSpPr>
          <p:grpSpPr>
            <a:xfrm>
              <a:off x="12875765" y="371542"/>
              <a:ext cx="415341" cy="459146"/>
              <a:chOff x="0" y="-85725"/>
              <a:chExt cx="812800" cy="898525"/>
            </a:xfrm>
          </p:grpSpPr>
          <p:sp>
            <p:nvSpPr>
              <p:cNvPr id="1554" name="Google Shape;1554;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555" name="Google Shape;1555;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56" name="Google Shape;1556;p54"/>
            <p:cNvGrpSpPr/>
            <p:nvPr/>
          </p:nvGrpSpPr>
          <p:grpSpPr>
            <a:xfrm>
              <a:off x="15361798" y="371542"/>
              <a:ext cx="415341" cy="459146"/>
              <a:chOff x="0" y="-85725"/>
              <a:chExt cx="812800" cy="898525"/>
            </a:xfrm>
          </p:grpSpPr>
          <p:sp>
            <p:nvSpPr>
              <p:cNvPr id="1557" name="Google Shape;1557;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558" name="Google Shape;1558;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59" name="Google Shape;1559;p54"/>
            <p:cNvGrpSpPr/>
            <p:nvPr/>
          </p:nvGrpSpPr>
          <p:grpSpPr>
            <a:xfrm>
              <a:off x="16652277" y="-43805"/>
              <a:ext cx="415341" cy="459146"/>
              <a:chOff x="0" y="-85725"/>
              <a:chExt cx="812800" cy="898525"/>
            </a:xfrm>
          </p:grpSpPr>
          <p:sp>
            <p:nvSpPr>
              <p:cNvPr id="1560" name="Google Shape;1560;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561" name="Google Shape;1561;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62" name="Google Shape;1562;p54"/>
            <p:cNvGrpSpPr/>
            <p:nvPr/>
          </p:nvGrpSpPr>
          <p:grpSpPr>
            <a:xfrm>
              <a:off x="17067624" y="371542"/>
              <a:ext cx="415341" cy="459146"/>
              <a:chOff x="0" y="-85725"/>
              <a:chExt cx="812800" cy="898525"/>
            </a:xfrm>
          </p:grpSpPr>
          <p:sp>
            <p:nvSpPr>
              <p:cNvPr id="1563" name="Google Shape;1563;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564" name="Google Shape;1564;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65" name="Google Shape;1565;p54"/>
            <p:cNvGrpSpPr/>
            <p:nvPr/>
          </p:nvGrpSpPr>
          <p:grpSpPr>
            <a:xfrm>
              <a:off x="17482971" y="-43805"/>
              <a:ext cx="415341" cy="459146"/>
              <a:chOff x="0" y="-85725"/>
              <a:chExt cx="812800" cy="898525"/>
            </a:xfrm>
          </p:grpSpPr>
          <p:sp>
            <p:nvSpPr>
              <p:cNvPr id="1566" name="Google Shape;1566;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567" name="Google Shape;1567;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68" name="Google Shape;1568;p54"/>
            <p:cNvGrpSpPr/>
            <p:nvPr/>
          </p:nvGrpSpPr>
          <p:grpSpPr>
            <a:xfrm>
              <a:off x="17898319" y="371542"/>
              <a:ext cx="415341" cy="459146"/>
              <a:chOff x="0" y="-85725"/>
              <a:chExt cx="812800" cy="898525"/>
            </a:xfrm>
          </p:grpSpPr>
          <p:sp>
            <p:nvSpPr>
              <p:cNvPr id="1569" name="Google Shape;1569;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570" name="Google Shape;1570;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71" name="Google Shape;1571;p54"/>
            <p:cNvGrpSpPr/>
            <p:nvPr/>
          </p:nvGrpSpPr>
          <p:grpSpPr>
            <a:xfrm>
              <a:off x="18313666" y="-43805"/>
              <a:ext cx="415341" cy="459146"/>
              <a:chOff x="0" y="-85725"/>
              <a:chExt cx="812800" cy="898525"/>
            </a:xfrm>
          </p:grpSpPr>
          <p:sp>
            <p:nvSpPr>
              <p:cNvPr id="1572" name="Google Shape;1572;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573" name="Google Shape;1573;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74" name="Google Shape;1574;p54"/>
            <p:cNvGrpSpPr/>
            <p:nvPr/>
          </p:nvGrpSpPr>
          <p:grpSpPr>
            <a:xfrm>
              <a:off x="18729013" y="371542"/>
              <a:ext cx="415341" cy="459146"/>
              <a:chOff x="0" y="-85725"/>
              <a:chExt cx="812800" cy="898525"/>
            </a:xfrm>
          </p:grpSpPr>
          <p:sp>
            <p:nvSpPr>
              <p:cNvPr id="1575" name="Google Shape;1575;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576" name="Google Shape;1576;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77" name="Google Shape;1577;p54"/>
            <p:cNvGrpSpPr/>
            <p:nvPr/>
          </p:nvGrpSpPr>
          <p:grpSpPr>
            <a:xfrm>
              <a:off x="19144361" y="-43805"/>
              <a:ext cx="415341" cy="459146"/>
              <a:chOff x="0" y="-85725"/>
              <a:chExt cx="812800" cy="898525"/>
            </a:xfrm>
          </p:grpSpPr>
          <p:sp>
            <p:nvSpPr>
              <p:cNvPr id="1578" name="Google Shape;1578;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579" name="Google Shape;1579;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80" name="Google Shape;1580;p54"/>
            <p:cNvGrpSpPr/>
            <p:nvPr/>
          </p:nvGrpSpPr>
          <p:grpSpPr>
            <a:xfrm>
              <a:off x="19559708" y="371542"/>
              <a:ext cx="415341" cy="459146"/>
              <a:chOff x="0" y="-85725"/>
              <a:chExt cx="812800" cy="898525"/>
            </a:xfrm>
          </p:grpSpPr>
          <p:sp>
            <p:nvSpPr>
              <p:cNvPr id="1581" name="Google Shape;1581;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582" name="Google Shape;1582;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83" name="Google Shape;1583;p54"/>
            <p:cNvGrpSpPr/>
            <p:nvPr/>
          </p:nvGrpSpPr>
          <p:grpSpPr>
            <a:xfrm>
              <a:off x="19975055" y="-43805"/>
              <a:ext cx="415341" cy="459146"/>
              <a:chOff x="0" y="-85725"/>
              <a:chExt cx="812800" cy="898525"/>
            </a:xfrm>
          </p:grpSpPr>
          <p:sp>
            <p:nvSpPr>
              <p:cNvPr id="1584" name="Google Shape;1584;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585" name="Google Shape;1585;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86" name="Google Shape;1586;p54"/>
            <p:cNvGrpSpPr/>
            <p:nvPr/>
          </p:nvGrpSpPr>
          <p:grpSpPr>
            <a:xfrm>
              <a:off x="20390402" y="371542"/>
              <a:ext cx="415341" cy="459146"/>
              <a:chOff x="0" y="-85725"/>
              <a:chExt cx="812800" cy="898525"/>
            </a:xfrm>
          </p:grpSpPr>
          <p:sp>
            <p:nvSpPr>
              <p:cNvPr id="1587" name="Google Shape;1587;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588" name="Google Shape;1588;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89" name="Google Shape;1589;p54"/>
            <p:cNvGrpSpPr/>
            <p:nvPr/>
          </p:nvGrpSpPr>
          <p:grpSpPr>
            <a:xfrm>
              <a:off x="20805750" y="-43805"/>
              <a:ext cx="415341" cy="459146"/>
              <a:chOff x="0" y="-85725"/>
              <a:chExt cx="812800" cy="898525"/>
            </a:xfrm>
          </p:grpSpPr>
          <p:sp>
            <p:nvSpPr>
              <p:cNvPr id="1590" name="Google Shape;1590;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591" name="Google Shape;1591;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92" name="Google Shape;1592;p54"/>
            <p:cNvGrpSpPr/>
            <p:nvPr/>
          </p:nvGrpSpPr>
          <p:grpSpPr>
            <a:xfrm>
              <a:off x="21221097" y="371542"/>
              <a:ext cx="415341" cy="459146"/>
              <a:chOff x="0" y="-85725"/>
              <a:chExt cx="812800" cy="898525"/>
            </a:xfrm>
          </p:grpSpPr>
          <p:sp>
            <p:nvSpPr>
              <p:cNvPr id="1593" name="Google Shape;1593;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594" name="Google Shape;1594;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95" name="Google Shape;1595;p54"/>
            <p:cNvGrpSpPr/>
            <p:nvPr/>
          </p:nvGrpSpPr>
          <p:grpSpPr>
            <a:xfrm>
              <a:off x="21636444" y="-43805"/>
              <a:ext cx="415341" cy="459146"/>
              <a:chOff x="0" y="-85725"/>
              <a:chExt cx="812800" cy="898525"/>
            </a:xfrm>
          </p:grpSpPr>
          <p:sp>
            <p:nvSpPr>
              <p:cNvPr id="1596" name="Google Shape;1596;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597" name="Google Shape;1597;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98" name="Google Shape;1598;p54"/>
            <p:cNvGrpSpPr/>
            <p:nvPr/>
          </p:nvGrpSpPr>
          <p:grpSpPr>
            <a:xfrm>
              <a:off x="22051791" y="371542"/>
              <a:ext cx="415341" cy="459146"/>
              <a:chOff x="0" y="-85725"/>
              <a:chExt cx="812800" cy="898525"/>
            </a:xfrm>
          </p:grpSpPr>
          <p:sp>
            <p:nvSpPr>
              <p:cNvPr id="1599" name="Google Shape;1599;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00" name="Google Shape;1600;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01" name="Google Shape;1601;p54"/>
            <p:cNvGrpSpPr/>
            <p:nvPr/>
          </p:nvGrpSpPr>
          <p:grpSpPr>
            <a:xfrm>
              <a:off x="22467139" y="-43805"/>
              <a:ext cx="415341" cy="459146"/>
              <a:chOff x="0" y="-85725"/>
              <a:chExt cx="812800" cy="898525"/>
            </a:xfrm>
          </p:grpSpPr>
          <p:sp>
            <p:nvSpPr>
              <p:cNvPr id="1602" name="Google Shape;1602;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03" name="Google Shape;1603;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04" name="Google Shape;1604;p54"/>
            <p:cNvGrpSpPr/>
            <p:nvPr/>
          </p:nvGrpSpPr>
          <p:grpSpPr>
            <a:xfrm>
              <a:off x="22882486" y="371542"/>
              <a:ext cx="415341" cy="459146"/>
              <a:chOff x="0" y="-85725"/>
              <a:chExt cx="812800" cy="898525"/>
            </a:xfrm>
          </p:grpSpPr>
          <p:sp>
            <p:nvSpPr>
              <p:cNvPr id="1605" name="Google Shape;1605;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06" name="Google Shape;1606;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07" name="Google Shape;1607;p54"/>
            <p:cNvGrpSpPr/>
            <p:nvPr/>
          </p:nvGrpSpPr>
          <p:grpSpPr>
            <a:xfrm>
              <a:off x="23297833" y="-43805"/>
              <a:ext cx="415341" cy="459146"/>
              <a:chOff x="0" y="-85725"/>
              <a:chExt cx="812800" cy="898525"/>
            </a:xfrm>
          </p:grpSpPr>
          <p:sp>
            <p:nvSpPr>
              <p:cNvPr id="1608" name="Google Shape;1608;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09" name="Google Shape;1609;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10" name="Google Shape;1610;p54"/>
            <p:cNvGrpSpPr/>
            <p:nvPr/>
          </p:nvGrpSpPr>
          <p:grpSpPr>
            <a:xfrm>
              <a:off x="23713180" y="371542"/>
              <a:ext cx="415341" cy="459146"/>
              <a:chOff x="0" y="-85725"/>
              <a:chExt cx="812800" cy="898525"/>
            </a:xfrm>
          </p:grpSpPr>
          <p:sp>
            <p:nvSpPr>
              <p:cNvPr id="1611" name="Google Shape;1611;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12" name="Google Shape;1612;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13" name="Google Shape;1613;p54"/>
            <p:cNvGrpSpPr/>
            <p:nvPr/>
          </p:nvGrpSpPr>
          <p:grpSpPr>
            <a:xfrm>
              <a:off x="24128528" y="-43805"/>
              <a:ext cx="415341" cy="459146"/>
              <a:chOff x="0" y="-85725"/>
              <a:chExt cx="812800" cy="898525"/>
            </a:xfrm>
          </p:grpSpPr>
          <p:sp>
            <p:nvSpPr>
              <p:cNvPr id="1614" name="Google Shape;1614;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15" name="Google Shape;1615;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16" name="Google Shape;1616;p54"/>
            <p:cNvGrpSpPr/>
            <p:nvPr/>
          </p:nvGrpSpPr>
          <p:grpSpPr>
            <a:xfrm>
              <a:off x="24543875" y="371542"/>
              <a:ext cx="415341" cy="459146"/>
              <a:chOff x="0" y="-85725"/>
              <a:chExt cx="812800" cy="898525"/>
            </a:xfrm>
          </p:grpSpPr>
          <p:sp>
            <p:nvSpPr>
              <p:cNvPr id="1617" name="Google Shape;1617;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18" name="Google Shape;1618;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19" name="Google Shape;1619;p54"/>
            <p:cNvGrpSpPr/>
            <p:nvPr/>
          </p:nvGrpSpPr>
          <p:grpSpPr>
            <a:xfrm>
              <a:off x="24959222" y="-43805"/>
              <a:ext cx="415341" cy="459146"/>
              <a:chOff x="0" y="-85725"/>
              <a:chExt cx="812800" cy="898525"/>
            </a:xfrm>
          </p:grpSpPr>
          <p:sp>
            <p:nvSpPr>
              <p:cNvPr id="1620" name="Google Shape;1620;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21" name="Google Shape;1621;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22" name="Google Shape;1622;p54"/>
            <p:cNvGrpSpPr/>
            <p:nvPr/>
          </p:nvGrpSpPr>
          <p:grpSpPr>
            <a:xfrm>
              <a:off x="25374570" y="371542"/>
              <a:ext cx="415341" cy="459146"/>
              <a:chOff x="0" y="-85725"/>
              <a:chExt cx="812800" cy="898525"/>
            </a:xfrm>
          </p:grpSpPr>
          <p:sp>
            <p:nvSpPr>
              <p:cNvPr id="1623" name="Google Shape;1623;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24" name="Google Shape;1624;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25" name="Google Shape;1625;p54"/>
            <p:cNvGrpSpPr/>
            <p:nvPr/>
          </p:nvGrpSpPr>
          <p:grpSpPr>
            <a:xfrm>
              <a:off x="25789917" y="-43805"/>
              <a:ext cx="415341" cy="459146"/>
              <a:chOff x="0" y="-85725"/>
              <a:chExt cx="812800" cy="898525"/>
            </a:xfrm>
          </p:grpSpPr>
          <p:sp>
            <p:nvSpPr>
              <p:cNvPr id="1626" name="Google Shape;1626;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27" name="Google Shape;1627;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28" name="Google Shape;1628;p54"/>
            <p:cNvGrpSpPr/>
            <p:nvPr/>
          </p:nvGrpSpPr>
          <p:grpSpPr>
            <a:xfrm>
              <a:off x="26205264" y="371542"/>
              <a:ext cx="415341" cy="459146"/>
              <a:chOff x="0" y="-85725"/>
              <a:chExt cx="812800" cy="898525"/>
            </a:xfrm>
          </p:grpSpPr>
          <p:sp>
            <p:nvSpPr>
              <p:cNvPr id="1629" name="Google Shape;1629;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30" name="Google Shape;1630;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31" name="Google Shape;1631;p54"/>
            <p:cNvGrpSpPr/>
            <p:nvPr/>
          </p:nvGrpSpPr>
          <p:grpSpPr>
            <a:xfrm>
              <a:off x="26620611" y="-43805"/>
              <a:ext cx="415341" cy="459146"/>
              <a:chOff x="0" y="-85725"/>
              <a:chExt cx="812800" cy="898525"/>
            </a:xfrm>
          </p:grpSpPr>
          <p:sp>
            <p:nvSpPr>
              <p:cNvPr id="1632" name="Google Shape;1632;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33" name="Google Shape;1633;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34" name="Google Shape;1634;p54"/>
            <p:cNvGrpSpPr/>
            <p:nvPr/>
          </p:nvGrpSpPr>
          <p:grpSpPr>
            <a:xfrm>
              <a:off x="27035959" y="371542"/>
              <a:ext cx="415341" cy="459146"/>
              <a:chOff x="0" y="-85725"/>
              <a:chExt cx="812800" cy="898525"/>
            </a:xfrm>
          </p:grpSpPr>
          <p:sp>
            <p:nvSpPr>
              <p:cNvPr id="1635" name="Google Shape;1635;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36" name="Google Shape;1636;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37" name="Google Shape;1637;p54"/>
            <p:cNvGrpSpPr/>
            <p:nvPr/>
          </p:nvGrpSpPr>
          <p:grpSpPr>
            <a:xfrm>
              <a:off x="27451306" y="-43805"/>
              <a:ext cx="415341" cy="459146"/>
              <a:chOff x="0" y="-85725"/>
              <a:chExt cx="812800" cy="898525"/>
            </a:xfrm>
          </p:grpSpPr>
          <p:sp>
            <p:nvSpPr>
              <p:cNvPr id="1638" name="Google Shape;1638;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39" name="Google Shape;1639;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40" name="Google Shape;1640;p54"/>
            <p:cNvGrpSpPr/>
            <p:nvPr/>
          </p:nvGrpSpPr>
          <p:grpSpPr>
            <a:xfrm>
              <a:off x="29937339" y="-43805"/>
              <a:ext cx="415341" cy="459146"/>
              <a:chOff x="0" y="-85725"/>
              <a:chExt cx="812800" cy="898525"/>
            </a:xfrm>
          </p:grpSpPr>
          <p:sp>
            <p:nvSpPr>
              <p:cNvPr id="1641" name="Google Shape;1641;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42" name="Google Shape;1642;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43" name="Google Shape;1643;p54"/>
            <p:cNvGrpSpPr/>
            <p:nvPr/>
          </p:nvGrpSpPr>
          <p:grpSpPr>
            <a:xfrm>
              <a:off x="27866653" y="371542"/>
              <a:ext cx="415341" cy="459146"/>
              <a:chOff x="0" y="-85725"/>
              <a:chExt cx="812800" cy="898525"/>
            </a:xfrm>
          </p:grpSpPr>
          <p:sp>
            <p:nvSpPr>
              <p:cNvPr id="1644" name="Google Shape;1644;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45" name="Google Shape;1645;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46" name="Google Shape;1646;p54"/>
            <p:cNvGrpSpPr/>
            <p:nvPr/>
          </p:nvGrpSpPr>
          <p:grpSpPr>
            <a:xfrm>
              <a:off x="30352686" y="371542"/>
              <a:ext cx="415341" cy="459146"/>
              <a:chOff x="0" y="-85725"/>
              <a:chExt cx="812800" cy="898525"/>
            </a:xfrm>
          </p:grpSpPr>
          <p:sp>
            <p:nvSpPr>
              <p:cNvPr id="1647" name="Google Shape;1647;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48" name="Google Shape;1648;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49" name="Google Shape;1649;p54"/>
            <p:cNvGrpSpPr/>
            <p:nvPr/>
          </p:nvGrpSpPr>
          <p:grpSpPr>
            <a:xfrm>
              <a:off x="28282000" y="-43805"/>
              <a:ext cx="415341" cy="459146"/>
              <a:chOff x="0" y="-85725"/>
              <a:chExt cx="812800" cy="898525"/>
            </a:xfrm>
          </p:grpSpPr>
          <p:sp>
            <p:nvSpPr>
              <p:cNvPr id="1650" name="Google Shape;1650;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51" name="Google Shape;1651;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52" name="Google Shape;1652;p54"/>
            <p:cNvGrpSpPr/>
            <p:nvPr/>
          </p:nvGrpSpPr>
          <p:grpSpPr>
            <a:xfrm>
              <a:off x="30768033" y="-43805"/>
              <a:ext cx="415341" cy="459146"/>
              <a:chOff x="0" y="-85725"/>
              <a:chExt cx="812800" cy="898525"/>
            </a:xfrm>
          </p:grpSpPr>
          <p:sp>
            <p:nvSpPr>
              <p:cNvPr id="1653" name="Google Shape;1653;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54" name="Google Shape;1654;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55" name="Google Shape;1655;p54"/>
            <p:cNvGrpSpPr/>
            <p:nvPr/>
          </p:nvGrpSpPr>
          <p:grpSpPr>
            <a:xfrm>
              <a:off x="32423372" y="-43805"/>
              <a:ext cx="415341" cy="459146"/>
              <a:chOff x="0" y="-85725"/>
              <a:chExt cx="812800" cy="898525"/>
            </a:xfrm>
          </p:grpSpPr>
          <p:sp>
            <p:nvSpPr>
              <p:cNvPr id="1656" name="Google Shape;1656;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57" name="Google Shape;1657;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58" name="Google Shape;1658;p54"/>
            <p:cNvGrpSpPr/>
            <p:nvPr/>
          </p:nvGrpSpPr>
          <p:grpSpPr>
            <a:xfrm>
              <a:off x="28697348" y="371542"/>
              <a:ext cx="415341" cy="459146"/>
              <a:chOff x="0" y="-85725"/>
              <a:chExt cx="812800" cy="898525"/>
            </a:xfrm>
          </p:grpSpPr>
          <p:sp>
            <p:nvSpPr>
              <p:cNvPr id="1659" name="Google Shape;1659;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60" name="Google Shape;1660;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61" name="Google Shape;1661;p54"/>
            <p:cNvGrpSpPr/>
            <p:nvPr/>
          </p:nvGrpSpPr>
          <p:grpSpPr>
            <a:xfrm>
              <a:off x="31183381" y="371542"/>
              <a:ext cx="415341" cy="459146"/>
              <a:chOff x="0" y="-85725"/>
              <a:chExt cx="812800" cy="898525"/>
            </a:xfrm>
          </p:grpSpPr>
          <p:sp>
            <p:nvSpPr>
              <p:cNvPr id="1662" name="Google Shape;1662;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63" name="Google Shape;1663;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64" name="Google Shape;1664;p54"/>
            <p:cNvGrpSpPr/>
            <p:nvPr/>
          </p:nvGrpSpPr>
          <p:grpSpPr>
            <a:xfrm>
              <a:off x="32838719" y="371542"/>
              <a:ext cx="415341" cy="459146"/>
              <a:chOff x="0" y="-85725"/>
              <a:chExt cx="812800" cy="898525"/>
            </a:xfrm>
          </p:grpSpPr>
          <p:sp>
            <p:nvSpPr>
              <p:cNvPr id="1665" name="Google Shape;1665;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66" name="Google Shape;1666;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67" name="Google Shape;1667;p54"/>
            <p:cNvGrpSpPr/>
            <p:nvPr/>
          </p:nvGrpSpPr>
          <p:grpSpPr>
            <a:xfrm>
              <a:off x="29112695" y="-43805"/>
              <a:ext cx="415341" cy="459146"/>
              <a:chOff x="0" y="-85725"/>
              <a:chExt cx="812800" cy="898525"/>
            </a:xfrm>
          </p:grpSpPr>
          <p:sp>
            <p:nvSpPr>
              <p:cNvPr id="1668" name="Google Shape;1668;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69" name="Google Shape;1669;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70" name="Google Shape;1670;p54"/>
            <p:cNvGrpSpPr/>
            <p:nvPr/>
          </p:nvGrpSpPr>
          <p:grpSpPr>
            <a:xfrm>
              <a:off x="31598728" y="-43805"/>
              <a:ext cx="415341" cy="459146"/>
              <a:chOff x="0" y="-85725"/>
              <a:chExt cx="812800" cy="898525"/>
            </a:xfrm>
          </p:grpSpPr>
          <p:sp>
            <p:nvSpPr>
              <p:cNvPr id="1671" name="Google Shape;1671;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72" name="Google Shape;1672;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73" name="Google Shape;1673;p54"/>
            <p:cNvGrpSpPr/>
            <p:nvPr/>
          </p:nvGrpSpPr>
          <p:grpSpPr>
            <a:xfrm>
              <a:off x="33254066" y="-43805"/>
              <a:ext cx="415341" cy="459146"/>
              <a:chOff x="0" y="-85725"/>
              <a:chExt cx="812800" cy="898525"/>
            </a:xfrm>
          </p:grpSpPr>
          <p:sp>
            <p:nvSpPr>
              <p:cNvPr id="1674" name="Google Shape;1674;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75" name="Google Shape;1675;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76" name="Google Shape;1676;p54"/>
            <p:cNvGrpSpPr/>
            <p:nvPr/>
          </p:nvGrpSpPr>
          <p:grpSpPr>
            <a:xfrm>
              <a:off x="29528042" y="371542"/>
              <a:ext cx="415341" cy="459146"/>
              <a:chOff x="0" y="-85725"/>
              <a:chExt cx="812800" cy="898525"/>
            </a:xfrm>
          </p:grpSpPr>
          <p:sp>
            <p:nvSpPr>
              <p:cNvPr id="1677" name="Google Shape;1677;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78" name="Google Shape;1678;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79" name="Google Shape;1679;p54"/>
            <p:cNvGrpSpPr/>
            <p:nvPr/>
          </p:nvGrpSpPr>
          <p:grpSpPr>
            <a:xfrm>
              <a:off x="32014075" y="371542"/>
              <a:ext cx="415341" cy="459146"/>
              <a:chOff x="0" y="-85725"/>
              <a:chExt cx="812800" cy="898525"/>
            </a:xfrm>
          </p:grpSpPr>
          <p:sp>
            <p:nvSpPr>
              <p:cNvPr id="1680" name="Google Shape;1680;p5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81" name="Google Shape;1681;p54"/>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sp>
        <p:nvSpPr>
          <p:cNvPr id="1682" name="Google Shape;1682;p54"/>
          <p:cNvSpPr txBox="1"/>
          <p:nvPr/>
        </p:nvSpPr>
        <p:spPr>
          <a:xfrm>
            <a:off x="514350" y="4456748"/>
            <a:ext cx="1899300" cy="138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900" u="sng" cap="none" strike="noStrike">
                <a:solidFill>
                  <a:schemeClr val="hlink"/>
                </a:solidFill>
                <a:latin typeface="Franklin Gothic"/>
                <a:ea typeface="Franklin Gothic"/>
                <a:cs typeface="Franklin Gothic"/>
                <a:sym typeface="Franklin Gothic"/>
                <a:hlinkClick/>
              </a:rPr>
              <a:t>&lt;</a:t>
            </a:r>
            <a:r>
              <a:rPr b="0" i="0" lang="en" sz="900" u="sng" cap="none" strike="noStrike">
                <a:solidFill>
                  <a:schemeClr val="hlink"/>
                </a:solidFill>
                <a:latin typeface="Franklin Gothic"/>
                <a:ea typeface="Franklin Gothic"/>
                <a:cs typeface="Franklin Gothic"/>
                <a:sym typeface="Franklin Gothic"/>
                <a:hlinkClick/>
              </a:rPr>
              <a:t> BACK TO </a:t>
            </a:r>
            <a:r>
              <a:rPr b="1" i="0" lang="en" sz="900" u="sng" cap="none" strike="noStrike">
                <a:solidFill>
                  <a:schemeClr val="hlink"/>
                </a:solidFill>
                <a:latin typeface="Franklin Gothic"/>
                <a:ea typeface="Franklin Gothic"/>
                <a:cs typeface="Franklin Gothic"/>
                <a:sym typeface="Franklin Gothic"/>
                <a:hlinkClick/>
              </a:rPr>
              <a:t>NAVIGATION PAGE</a:t>
            </a:r>
            <a:endParaRPr sz="700"/>
          </a:p>
        </p:txBody>
      </p:sp>
      <p:sp>
        <p:nvSpPr>
          <p:cNvPr id="1683" name="Google Shape;1683;p54"/>
          <p:cNvSpPr txBox="1"/>
          <p:nvPr/>
        </p:nvSpPr>
        <p:spPr>
          <a:xfrm>
            <a:off x="455325" y="143735"/>
            <a:ext cx="6690600" cy="7326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lang="en" sz="2800">
                <a:solidFill>
                  <a:srgbClr val="097D4C"/>
                </a:solidFill>
              </a:rPr>
              <a:t>Backtesting -</a:t>
            </a:r>
            <a:r>
              <a:rPr b="1" lang="en" sz="2800">
                <a:solidFill>
                  <a:srgbClr val="097D4C"/>
                </a:solidFill>
              </a:rPr>
              <a:t> ARIMA + Mul Add ETS</a:t>
            </a:r>
            <a:endParaRPr b="1" sz="2800">
              <a:solidFill>
                <a:srgbClr val="097D4C"/>
              </a:solidFill>
            </a:endParaRPr>
          </a:p>
          <a:p>
            <a:pPr indent="0" lvl="0" marL="0" rtl="0" algn="l">
              <a:lnSpc>
                <a:spcPct val="115000"/>
              </a:lnSpc>
              <a:spcBef>
                <a:spcPts val="0"/>
              </a:spcBef>
              <a:spcAft>
                <a:spcPts val="0"/>
              </a:spcAft>
              <a:buClr>
                <a:schemeClr val="dk1"/>
              </a:buClr>
              <a:buSzPts val="1100"/>
              <a:buFont typeface="Arial"/>
              <a:buNone/>
            </a:pPr>
            <a:r>
              <a:rPr b="1" lang="en">
                <a:solidFill>
                  <a:srgbClr val="BA0000"/>
                </a:solidFill>
                <a:latin typeface="Open Sans"/>
                <a:ea typeface="Open Sans"/>
                <a:cs typeface="Open Sans"/>
                <a:sym typeface="Open Sans"/>
              </a:rPr>
              <a:t>8.80% absolute error</a:t>
            </a:r>
            <a:r>
              <a:rPr lang="en">
                <a:solidFill>
                  <a:schemeClr val="dk1"/>
                </a:solidFill>
                <a:latin typeface="Open Sans"/>
                <a:ea typeface="Open Sans"/>
                <a:cs typeface="Open Sans"/>
                <a:sym typeface="Open Sans"/>
              </a:rPr>
              <a:t> </a:t>
            </a:r>
            <a:r>
              <a:rPr lang="en">
                <a:solidFill>
                  <a:srgbClr val="282204"/>
                </a:solidFill>
                <a:latin typeface="Open Sans"/>
                <a:ea typeface="Open Sans"/>
                <a:cs typeface="Open Sans"/>
                <a:sym typeface="Open Sans"/>
              </a:rPr>
              <a:t>cross-validated by 3 periods from week </a:t>
            </a:r>
            <a:r>
              <a:rPr lang="en">
                <a:solidFill>
                  <a:srgbClr val="282204"/>
                </a:solidFill>
                <a:latin typeface="Open Sans"/>
                <a:ea typeface="Open Sans"/>
                <a:cs typeface="Open Sans"/>
                <a:sym typeface="Open Sans"/>
              </a:rPr>
              <a:t>85</a:t>
            </a:r>
            <a:endParaRPr sz="3200">
              <a:solidFill>
                <a:srgbClr val="282204"/>
              </a:solidFill>
            </a:endParaRPr>
          </a:p>
        </p:txBody>
      </p:sp>
      <p:sp>
        <p:nvSpPr>
          <p:cNvPr id="1684" name="Google Shape;1684;p54"/>
          <p:cNvSpPr/>
          <p:nvPr/>
        </p:nvSpPr>
        <p:spPr>
          <a:xfrm>
            <a:off x="7213419" y="94609"/>
            <a:ext cx="1822962" cy="1050689"/>
          </a:xfrm>
          <a:custGeom>
            <a:rect b="b" l="l" r="r" t="t"/>
            <a:pathLst>
              <a:path extrusionOk="0" h="2101378" w="3645924">
                <a:moveTo>
                  <a:pt x="0" y="0"/>
                </a:moveTo>
                <a:lnTo>
                  <a:pt x="3645924" y="0"/>
                </a:lnTo>
                <a:lnTo>
                  <a:pt x="3645924" y="2101378"/>
                </a:lnTo>
                <a:lnTo>
                  <a:pt x="0" y="2101378"/>
                </a:lnTo>
                <a:lnTo>
                  <a:pt x="0" y="0"/>
                </a:lnTo>
                <a:close/>
              </a:path>
            </a:pathLst>
          </a:custGeom>
          <a:blipFill rotWithShape="1">
            <a:blip r:embed="rId3">
              <a:alphaModFix/>
            </a:blip>
            <a:stretch>
              <a:fillRect b="0" l="0" r="0" t="0"/>
            </a:stretch>
          </a:blipFill>
          <a:ln>
            <a:noFill/>
          </a:ln>
        </p:spPr>
      </p:sp>
      <p:sp>
        <p:nvSpPr>
          <p:cNvPr id="1685" name="Google Shape;1685;p54"/>
          <p:cNvSpPr txBox="1"/>
          <p:nvPr/>
        </p:nvSpPr>
        <p:spPr>
          <a:xfrm>
            <a:off x="7622500" y="1201025"/>
            <a:ext cx="1441200" cy="319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libri"/>
                <a:ea typeface="Calibri"/>
                <a:cs typeface="Calibri"/>
                <a:sym typeface="Calibri"/>
              </a:rPr>
              <a:t>Food waste +</a:t>
            </a:r>
            <a:endParaRPr sz="1600">
              <a:solidFill>
                <a:schemeClr val="dk1"/>
              </a:solidFill>
              <a:latin typeface="Calibri"/>
              <a:ea typeface="Calibri"/>
              <a:cs typeface="Calibri"/>
              <a:sym typeface="Calibri"/>
            </a:endParaRPr>
          </a:p>
          <a:p>
            <a:pPr indent="0" lvl="0" marL="0" rtl="0" algn="l">
              <a:spcBef>
                <a:spcPts val="0"/>
              </a:spcBef>
              <a:spcAft>
                <a:spcPts val="0"/>
              </a:spcAft>
              <a:buNone/>
            </a:pPr>
            <a:r>
              <a:rPr lang="en" sz="1600">
                <a:solidFill>
                  <a:schemeClr val="dk1"/>
                </a:solidFill>
                <a:latin typeface="Calibri"/>
                <a:ea typeface="Calibri"/>
                <a:cs typeface="Calibri"/>
                <a:sym typeface="Calibri"/>
              </a:rPr>
              <a:t>Order </a:t>
            </a:r>
            <a:r>
              <a:rPr lang="en" sz="1600">
                <a:solidFill>
                  <a:schemeClr val="dk1"/>
                </a:solidFill>
                <a:latin typeface="Calibri"/>
                <a:ea typeface="Calibri"/>
                <a:cs typeface="Calibri"/>
                <a:sym typeface="Calibri"/>
              </a:rPr>
              <a:t>shortage</a:t>
            </a:r>
            <a:r>
              <a:rPr lang="en" sz="1600">
                <a:solidFill>
                  <a:schemeClr val="dk1"/>
                </a:solidFill>
                <a:latin typeface="Calibri"/>
                <a:ea typeface="Calibri"/>
                <a:cs typeface="Calibri"/>
                <a:sym typeface="Calibri"/>
              </a:rPr>
              <a:t> cost:</a:t>
            </a:r>
            <a:r>
              <a:rPr b="1" lang="en" sz="1600">
                <a:solidFill>
                  <a:schemeClr val="dk1"/>
                </a:solidFill>
                <a:latin typeface="Calibri"/>
                <a:ea typeface="Calibri"/>
                <a:cs typeface="Calibri"/>
                <a:sym typeface="Calibri"/>
              </a:rPr>
              <a:t> $5</a:t>
            </a:r>
            <a:r>
              <a:rPr lang="en" sz="1600">
                <a:solidFill>
                  <a:schemeClr val="dk1"/>
                </a:solidFill>
                <a:latin typeface="Calibri"/>
                <a:ea typeface="Calibri"/>
                <a:cs typeface="Calibri"/>
                <a:sym typeface="Calibri"/>
              </a:rPr>
              <a:t> each </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None/>
            </a:pPr>
            <a:r>
              <a:rPr lang="en" sz="1600">
                <a:solidFill>
                  <a:schemeClr val="dk1"/>
                </a:solidFill>
                <a:latin typeface="Calibri"/>
                <a:ea typeface="Calibri"/>
                <a:cs typeface="Calibri"/>
                <a:sym typeface="Calibri"/>
              </a:rPr>
              <a:t>Saved </a:t>
            </a:r>
            <a:r>
              <a:rPr b="1" lang="en" sz="1600">
                <a:solidFill>
                  <a:schemeClr val="dk1"/>
                </a:solidFill>
                <a:latin typeface="Calibri"/>
                <a:ea typeface="Calibri"/>
                <a:cs typeface="Calibri"/>
                <a:sym typeface="Calibri"/>
              </a:rPr>
              <a:t>$100,756.59</a:t>
            </a:r>
            <a:endParaRPr b="1" sz="1600">
              <a:solidFill>
                <a:schemeClr val="dk1"/>
              </a:solidFill>
              <a:latin typeface="Calibri"/>
              <a:ea typeface="Calibri"/>
              <a:cs typeface="Calibri"/>
              <a:sym typeface="Calibri"/>
            </a:endParaRPr>
          </a:p>
          <a:p>
            <a:pPr indent="0" lvl="0" marL="0" rtl="0" algn="l">
              <a:spcBef>
                <a:spcPts val="0"/>
              </a:spcBef>
              <a:spcAft>
                <a:spcPts val="0"/>
              </a:spcAft>
              <a:buNone/>
            </a:pPr>
            <a:r>
              <a:rPr lang="en" sz="1600">
                <a:solidFill>
                  <a:schemeClr val="dk1"/>
                </a:solidFill>
                <a:latin typeface="Calibri"/>
                <a:ea typeface="Calibri"/>
                <a:cs typeface="Calibri"/>
                <a:sym typeface="Calibri"/>
              </a:rPr>
              <a:t>Each 20 days</a:t>
            </a:r>
            <a:endParaRPr sz="1600">
              <a:solidFill>
                <a:schemeClr val="dk1"/>
              </a:solidFill>
              <a:latin typeface="Calibri"/>
              <a:ea typeface="Calibri"/>
              <a:cs typeface="Calibri"/>
              <a:sym typeface="Calibri"/>
            </a:endParaRPr>
          </a:p>
          <a:p>
            <a:pPr indent="0" lvl="0" marL="0" rtl="0" algn="l">
              <a:spcBef>
                <a:spcPts val="0"/>
              </a:spcBef>
              <a:spcAft>
                <a:spcPts val="0"/>
              </a:spcAft>
              <a:buNone/>
            </a:pPr>
            <a:r>
              <a:rPr lang="en" sz="1600">
                <a:solidFill>
                  <a:schemeClr val="dk1"/>
                </a:solidFill>
                <a:latin typeface="Calibri"/>
                <a:ea typeface="Calibri"/>
                <a:cs typeface="Calibri"/>
                <a:sym typeface="Calibri"/>
              </a:rPr>
              <a:t>Each Product</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pic>
        <p:nvPicPr>
          <p:cNvPr id="1686" name="Google Shape;1686;p54"/>
          <p:cNvPicPr preferRelativeResize="0"/>
          <p:nvPr/>
        </p:nvPicPr>
        <p:blipFill>
          <a:blip r:embed="rId4">
            <a:alphaModFix/>
          </a:blip>
          <a:stretch>
            <a:fillRect/>
          </a:stretch>
        </p:blipFill>
        <p:spPr>
          <a:xfrm>
            <a:off x="-21249" y="940588"/>
            <a:ext cx="7643750" cy="3810676"/>
          </a:xfrm>
          <a:prstGeom prst="rect">
            <a:avLst/>
          </a:prstGeom>
          <a:noFill/>
          <a:ln>
            <a:noFill/>
          </a:ln>
        </p:spPr>
      </p:pic>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AD1"/>
        </a:solidFill>
      </p:bgPr>
    </p:bg>
    <p:spTree>
      <p:nvGrpSpPr>
        <p:cNvPr id="1690" name="Shape 1690"/>
        <p:cNvGrpSpPr/>
        <p:nvPr/>
      </p:nvGrpSpPr>
      <p:grpSpPr>
        <a:xfrm>
          <a:off x="0" y="0"/>
          <a:ext cx="0" cy="0"/>
          <a:chOff x="0" y="0"/>
          <a:chExt cx="0" cy="0"/>
        </a:xfrm>
      </p:grpSpPr>
      <p:grpSp>
        <p:nvGrpSpPr>
          <p:cNvPr id="1691" name="Google Shape;1691;p55"/>
          <p:cNvGrpSpPr/>
          <p:nvPr/>
        </p:nvGrpSpPr>
        <p:grpSpPr>
          <a:xfrm>
            <a:off x="-1741015" y="4815562"/>
            <a:ext cx="12626028" cy="327935"/>
            <a:chOff x="0" y="-43805"/>
            <a:chExt cx="33669407" cy="874493"/>
          </a:xfrm>
        </p:grpSpPr>
        <p:grpSp>
          <p:nvGrpSpPr>
            <p:cNvPr id="1692" name="Google Shape;1692;p55"/>
            <p:cNvGrpSpPr/>
            <p:nvPr/>
          </p:nvGrpSpPr>
          <p:grpSpPr>
            <a:xfrm>
              <a:off x="0" y="-43805"/>
              <a:ext cx="415341" cy="459146"/>
              <a:chOff x="0" y="-85725"/>
              <a:chExt cx="812800" cy="898525"/>
            </a:xfrm>
          </p:grpSpPr>
          <p:sp>
            <p:nvSpPr>
              <p:cNvPr id="1693" name="Google Shape;1693;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94" name="Google Shape;1694;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95" name="Google Shape;1695;p55"/>
            <p:cNvGrpSpPr/>
            <p:nvPr/>
          </p:nvGrpSpPr>
          <p:grpSpPr>
            <a:xfrm>
              <a:off x="415347" y="371542"/>
              <a:ext cx="415341" cy="459146"/>
              <a:chOff x="0" y="-85725"/>
              <a:chExt cx="812800" cy="898525"/>
            </a:xfrm>
          </p:grpSpPr>
          <p:sp>
            <p:nvSpPr>
              <p:cNvPr id="1696" name="Google Shape;1696;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697" name="Google Shape;1697;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98" name="Google Shape;1698;p55"/>
            <p:cNvGrpSpPr/>
            <p:nvPr/>
          </p:nvGrpSpPr>
          <p:grpSpPr>
            <a:xfrm>
              <a:off x="830695" y="-43805"/>
              <a:ext cx="415341" cy="459146"/>
              <a:chOff x="0" y="-85725"/>
              <a:chExt cx="812800" cy="898525"/>
            </a:xfrm>
          </p:grpSpPr>
          <p:sp>
            <p:nvSpPr>
              <p:cNvPr id="1699" name="Google Shape;1699;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00" name="Google Shape;1700;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01" name="Google Shape;1701;p55"/>
            <p:cNvGrpSpPr/>
            <p:nvPr/>
          </p:nvGrpSpPr>
          <p:grpSpPr>
            <a:xfrm>
              <a:off x="1246042" y="371542"/>
              <a:ext cx="415341" cy="459146"/>
              <a:chOff x="0" y="-85725"/>
              <a:chExt cx="812800" cy="898525"/>
            </a:xfrm>
          </p:grpSpPr>
          <p:sp>
            <p:nvSpPr>
              <p:cNvPr id="1702" name="Google Shape;1702;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03" name="Google Shape;1703;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04" name="Google Shape;1704;p55"/>
            <p:cNvGrpSpPr/>
            <p:nvPr/>
          </p:nvGrpSpPr>
          <p:grpSpPr>
            <a:xfrm>
              <a:off x="1661389" y="-43805"/>
              <a:ext cx="415341" cy="459146"/>
              <a:chOff x="0" y="-85725"/>
              <a:chExt cx="812800" cy="898525"/>
            </a:xfrm>
          </p:grpSpPr>
          <p:sp>
            <p:nvSpPr>
              <p:cNvPr id="1705" name="Google Shape;1705;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06" name="Google Shape;1706;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07" name="Google Shape;1707;p55"/>
            <p:cNvGrpSpPr/>
            <p:nvPr/>
          </p:nvGrpSpPr>
          <p:grpSpPr>
            <a:xfrm>
              <a:off x="2076736" y="371542"/>
              <a:ext cx="415341" cy="459146"/>
              <a:chOff x="0" y="-85725"/>
              <a:chExt cx="812800" cy="898525"/>
            </a:xfrm>
          </p:grpSpPr>
          <p:sp>
            <p:nvSpPr>
              <p:cNvPr id="1708" name="Google Shape;1708;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09" name="Google Shape;1709;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10" name="Google Shape;1710;p55"/>
            <p:cNvGrpSpPr/>
            <p:nvPr/>
          </p:nvGrpSpPr>
          <p:grpSpPr>
            <a:xfrm>
              <a:off x="2492084" y="-43805"/>
              <a:ext cx="415341" cy="459146"/>
              <a:chOff x="0" y="-85725"/>
              <a:chExt cx="812800" cy="898525"/>
            </a:xfrm>
          </p:grpSpPr>
          <p:sp>
            <p:nvSpPr>
              <p:cNvPr id="1711" name="Google Shape;1711;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12" name="Google Shape;1712;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13" name="Google Shape;1713;p55"/>
            <p:cNvGrpSpPr/>
            <p:nvPr/>
          </p:nvGrpSpPr>
          <p:grpSpPr>
            <a:xfrm>
              <a:off x="2907431" y="371542"/>
              <a:ext cx="415341" cy="459146"/>
              <a:chOff x="0" y="-85725"/>
              <a:chExt cx="812800" cy="898525"/>
            </a:xfrm>
          </p:grpSpPr>
          <p:sp>
            <p:nvSpPr>
              <p:cNvPr id="1714" name="Google Shape;1714;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15" name="Google Shape;1715;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16" name="Google Shape;1716;p55"/>
            <p:cNvGrpSpPr/>
            <p:nvPr/>
          </p:nvGrpSpPr>
          <p:grpSpPr>
            <a:xfrm>
              <a:off x="3322778" y="-43805"/>
              <a:ext cx="415341" cy="459146"/>
              <a:chOff x="0" y="-85725"/>
              <a:chExt cx="812800" cy="898525"/>
            </a:xfrm>
          </p:grpSpPr>
          <p:sp>
            <p:nvSpPr>
              <p:cNvPr id="1717" name="Google Shape;1717;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18" name="Google Shape;1718;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19" name="Google Shape;1719;p55"/>
            <p:cNvGrpSpPr/>
            <p:nvPr/>
          </p:nvGrpSpPr>
          <p:grpSpPr>
            <a:xfrm>
              <a:off x="3738125" y="371542"/>
              <a:ext cx="415341" cy="459146"/>
              <a:chOff x="0" y="-85725"/>
              <a:chExt cx="812800" cy="898525"/>
            </a:xfrm>
          </p:grpSpPr>
          <p:sp>
            <p:nvSpPr>
              <p:cNvPr id="1720" name="Google Shape;1720;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21" name="Google Shape;1721;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22" name="Google Shape;1722;p55"/>
            <p:cNvGrpSpPr/>
            <p:nvPr/>
          </p:nvGrpSpPr>
          <p:grpSpPr>
            <a:xfrm>
              <a:off x="4153473" y="-43805"/>
              <a:ext cx="415341" cy="459146"/>
              <a:chOff x="0" y="-85725"/>
              <a:chExt cx="812800" cy="898525"/>
            </a:xfrm>
          </p:grpSpPr>
          <p:sp>
            <p:nvSpPr>
              <p:cNvPr id="1723" name="Google Shape;1723;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24" name="Google Shape;1724;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25" name="Google Shape;1725;p55"/>
            <p:cNvGrpSpPr/>
            <p:nvPr/>
          </p:nvGrpSpPr>
          <p:grpSpPr>
            <a:xfrm>
              <a:off x="4568820" y="371542"/>
              <a:ext cx="415341" cy="459146"/>
              <a:chOff x="0" y="-85725"/>
              <a:chExt cx="812800" cy="898525"/>
            </a:xfrm>
          </p:grpSpPr>
          <p:sp>
            <p:nvSpPr>
              <p:cNvPr id="1726" name="Google Shape;1726;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27" name="Google Shape;1727;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28" name="Google Shape;1728;p55"/>
            <p:cNvGrpSpPr/>
            <p:nvPr/>
          </p:nvGrpSpPr>
          <p:grpSpPr>
            <a:xfrm>
              <a:off x="4984167" y="-43805"/>
              <a:ext cx="415341" cy="459146"/>
              <a:chOff x="0" y="-85725"/>
              <a:chExt cx="812800" cy="898525"/>
            </a:xfrm>
          </p:grpSpPr>
          <p:sp>
            <p:nvSpPr>
              <p:cNvPr id="1729" name="Google Shape;1729;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30" name="Google Shape;1730;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31" name="Google Shape;1731;p55"/>
            <p:cNvGrpSpPr/>
            <p:nvPr/>
          </p:nvGrpSpPr>
          <p:grpSpPr>
            <a:xfrm>
              <a:off x="5399514" y="371542"/>
              <a:ext cx="415341" cy="459146"/>
              <a:chOff x="0" y="-85725"/>
              <a:chExt cx="812800" cy="898525"/>
            </a:xfrm>
          </p:grpSpPr>
          <p:sp>
            <p:nvSpPr>
              <p:cNvPr id="1732" name="Google Shape;1732;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33" name="Google Shape;1733;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34" name="Google Shape;1734;p55"/>
            <p:cNvGrpSpPr/>
            <p:nvPr/>
          </p:nvGrpSpPr>
          <p:grpSpPr>
            <a:xfrm>
              <a:off x="5814862" y="-43805"/>
              <a:ext cx="415341" cy="459146"/>
              <a:chOff x="0" y="-85725"/>
              <a:chExt cx="812800" cy="898525"/>
            </a:xfrm>
          </p:grpSpPr>
          <p:sp>
            <p:nvSpPr>
              <p:cNvPr id="1735" name="Google Shape;1735;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36" name="Google Shape;1736;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37" name="Google Shape;1737;p55"/>
            <p:cNvGrpSpPr/>
            <p:nvPr/>
          </p:nvGrpSpPr>
          <p:grpSpPr>
            <a:xfrm>
              <a:off x="6230209" y="371542"/>
              <a:ext cx="415341" cy="459146"/>
              <a:chOff x="0" y="-85725"/>
              <a:chExt cx="812800" cy="898525"/>
            </a:xfrm>
          </p:grpSpPr>
          <p:sp>
            <p:nvSpPr>
              <p:cNvPr id="1738" name="Google Shape;1738;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39" name="Google Shape;1739;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40" name="Google Shape;1740;p55"/>
            <p:cNvGrpSpPr/>
            <p:nvPr/>
          </p:nvGrpSpPr>
          <p:grpSpPr>
            <a:xfrm>
              <a:off x="6645556" y="-43805"/>
              <a:ext cx="415341" cy="459146"/>
              <a:chOff x="0" y="-85725"/>
              <a:chExt cx="812800" cy="898525"/>
            </a:xfrm>
          </p:grpSpPr>
          <p:sp>
            <p:nvSpPr>
              <p:cNvPr id="1741" name="Google Shape;1741;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42" name="Google Shape;1742;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43" name="Google Shape;1743;p55"/>
            <p:cNvGrpSpPr/>
            <p:nvPr/>
          </p:nvGrpSpPr>
          <p:grpSpPr>
            <a:xfrm>
              <a:off x="7060904" y="371542"/>
              <a:ext cx="415341" cy="459146"/>
              <a:chOff x="0" y="-85725"/>
              <a:chExt cx="812800" cy="898525"/>
            </a:xfrm>
          </p:grpSpPr>
          <p:sp>
            <p:nvSpPr>
              <p:cNvPr id="1744" name="Google Shape;1744;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45" name="Google Shape;1745;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46" name="Google Shape;1746;p55"/>
            <p:cNvGrpSpPr/>
            <p:nvPr/>
          </p:nvGrpSpPr>
          <p:grpSpPr>
            <a:xfrm>
              <a:off x="7476251" y="-43805"/>
              <a:ext cx="415341" cy="459146"/>
              <a:chOff x="0" y="-85725"/>
              <a:chExt cx="812800" cy="898525"/>
            </a:xfrm>
          </p:grpSpPr>
          <p:sp>
            <p:nvSpPr>
              <p:cNvPr id="1747" name="Google Shape;1747;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48" name="Google Shape;1748;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49" name="Google Shape;1749;p55"/>
            <p:cNvGrpSpPr/>
            <p:nvPr/>
          </p:nvGrpSpPr>
          <p:grpSpPr>
            <a:xfrm>
              <a:off x="7891598" y="371542"/>
              <a:ext cx="415341" cy="459146"/>
              <a:chOff x="0" y="-85725"/>
              <a:chExt cx="812800" cy="898525"/>
            </a:xfrm>
          </p:grpSpPr>
          <p:sp>
            <p:nvSpPr>
              <p:cNvPr id="1750" name="Google Shape;1750;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51" name="Google Shape;1751;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52" name="Google Shape;1752;p55"/>
            <p:cNvGrpSpPr/>
            <p:nvPr/>
          </p:nvGrpSpPr>
          <p:grpSpPr>
            <a:xfrm>
              <a:off x="8306945" y="-43805"/>
              <a:ext cx="415341" cy="459146"/>
              <a:chOff x="0" y="-85725"/>
              <a:chExt cx="812800" cy="898525"/>
            </a:xfrm>
          </p:grpSpPr>
          <p:sp>
            <p:nvSpPr>
              <p:cNvPr id="1753" name="Google Shape;1753;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54" name="Google Shape;1754;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55" name="Google Shape;1755;p55"/>
            <p:cNvGrpSpPr/>
            <p:nvPr/>
          </p:nvGrpSpPr>
          <p:grpSpPr>
            <a:xfrm>
              <a:off x="8722293" y="371542"/>
              <a:ext cx="415341" cy="459146"/>
              <a:chOff x="0" y="-85725"/>
              <a:chExt cx="812800" cy="898525"/>
            </a:xfrm>
          </p:grpSpPr>
          <p:sp>
            <p:nvSpPr>
              <p:cNvPr id="1756" name="Google Shape;1756;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57" name="Google Shape;1757;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58" name="Google Shape;1758;p55"/>
            <p:cNvGrpSpPr/>
            <p:nvPr/>
          </p:nvGrpSpPr>
          <p:grpSpPr>
            <a:xfrm>
              <a:off x="9137640" y="-43805"/>
              <a:ext cx="415341" cy="459146"/>
              <a:chOff x="0" y="-85725"/>
              <a:chExt cx="812800" cy="898525"/>
            </a:xfrm>
          </p:grpSpPr>
          <p:sp>
            <p:nvSpPr>
              <p:cNvPr id="1759" name="Google Shape;1759;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60" name="Google Shape;1760;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61" name="Google Shape;1761;p55"/>
            <p:cNvGrpSpPr/>
            <p:nvPr/>
          </p:nvGrpSpPr>
          <p:grpSpPr>
            <a:xfrm>
              <a:off x="9552987" y="371542"/>
              <a:ext cx="415341" cy="459146"/>
              <a:chOff x="0" y="-85725"/>
              <a:chExt cx="812800" cy="898525"/>
            </a:xfrm>
          </p:grpSpPr>
          <p:sp>
            <p:nvSpPr>
              <p:cNvPr id="1762" name="Google Shape;1762;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63" name="Google Shape;1763;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64" name="Google Shape;1764;p55"/>
            <p:cNvGrpSpPr/>
            <p:nvPr/>
          </p:nvGrpSpPr>
          <p:grpSpPr>
            <a:xfrm>
              <a:off x="9968334" y="-43805"/>
              <a:ext cx="415341" cy="459146"/>
              <a:chOff x="0" y="-85725"/>
              <a:chExt cx="812800" cy="898525"/>
            </a:xfrm>
          </p:grpSpPr>
          <p:sp>
            <p:nvSpPr>
              <p:cNvPr id="1765" name="Google Shape;1765;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66" name="Google Shape;1766;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67" name="Google Shape;1767;p55"/>
            <p:cNvGrpSpPr/>
            <p:nvPr/>
          </p:nvGrpSpPr>
          <p:grpSpPr>
            <a:xfrm>
              <a:off x="10383682" y="371542"/>
              <a:ext cx="415341" cy="459146"/>
              <a:chOff x="0" y="-85725"/>
              <a:chExt cx="812800" cy="898525"/>
            </a:xfrm>
          </p:grpSpPr>
          <p:sp>
            <p:nvSpPr>
              <p:cNvPr id="1768" name="Google Shape;1768;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69" name="Google Shape;1769;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70" name="Google Shape;1770;p55"/>
            <p:cNvGrpSpPr/>
            <p:nvPr/>
          </p:nvGrpSpPr>
          <p:grpSpPr>
            <a:xfrm>
              <a:off x="10799029" y="-43805"/>
              <a:ext cx="415341" cy="459146"/>
              <a:chOff x="0" y="-85725"/>
              <a:chExt cx="812800" cy="898525"/>
            </a:xfrm>
          </p:grpSpPr>
          <p:sp>
            <p:nvSpPr>
              <p:cNvPr id="1771" name="Google Shape;1771;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72" name="Google Shape;1772;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73" name="Google Shape;1773;p55"/>
            <p:cNvGrpSpPr/>
            <p:nvPr/>
          </p:nvGrpSpPr>
          <p:grpSpPr>
            <a:xfrm>
              <a:off x="13285062" y="-43805"/>
              <a:ext cx="415341" cy="459146"/>
              <a:chOff x="0" y="-85725"/>
              <a:chExt cx="812800" cy="898525"/>
            </a:xfrm>
          </p:grpSpPr>
          <p:sp>
            <p:nvSpPr>
              <p:cNvPr id="1774" name="Google Shape;1774;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75" name="Google Shape;1775;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76" name="Google Shape;1776;p55"/>
            <p:cNvGrpSpPr/>
            <p:nvPr/>
          </p:nvGrpSpPr>
          <p:grpSpPr>
            <a:xfrm>
              <a:off x="11214376" y="371542"/>
              <a:ext cx="415341" cy="459146"/>
              <a:chOff x="0" y="-85725"/>
              <a:chExt cx="812800" cy="898525"/>
            </a:xfrm>
          </p:grpSpPr>
          <p:sp>
            <p:nvSpPr>
              <p:cNvPr id="1777" name="Google Shape;1777;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78" name="Google Shape;1778;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79" name="Google Shape;1779;p55"/>
            <p:cNvGrpSpPr/>
            <p:nvPr/>
          </p:nvGrpSpPr>
          <p:grpSpPr>
            <a:xfrm>
              <a:off x="13700409" y="371542"/>
              <a:ext cx="415341" cy="459146"/>
              <a:chOff x="0" y="-85725"/>
              <a:chExt cx="812800" cy="898525"/>
            </a:xfrm>
          </p:grpSpPr>
          <p:sp>
            <p:nvSpPr>
              <p:cNvPr id="1780" name="Google Shape;1780;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81" name="Google Shape;1781;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82" name="Google Shape;1782;p55"/>
            <p:cNvGrpSpPr/>
            <p:nvPr/>
          </p:nvGrpSpPr>
          <p:grpSpPr>
            <a:xfrm>
              <a:off x="11629723" y="-43805"/>
              <a:ext cx="415341" cy="459146"/>
              <a:chOff x="0" y="-85725"/>
              <a:chExt cx="812800" cy="898525"/>
            </a:xfrm>
          </p:grpSpPr>
          <p:sp>
            <p:nvSpPr>
              <p:cNvPr id="1783" name="Google Shape;1783;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84" name="Google Shape;1784;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85" name="Google Shape;1785;p55"/>
            <p:cNvGrpSpPr/>
            <p:nvPr/>
          </p:nvGrpSpPr>
          <p:grpSpPr>
            <a:xfrm>
              <a:off x="14115756" y="-43805"/>
              <a:ext cx="415341" cy="459146"/>
              <a:chOff x="0" y="-85725"/>
              <a:chExt cx="812800" cy="898525"/>
            </a:xfrm>
          </p:grpSpPr>
          <p:sp>
            <p:nvSpPr>
              <p:cNvPr id="1786" name="Google Shape;1786;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87" name="Google Shape;1787;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88" name="Google Shape;1788;p55"/>
            <p:cNvGrpSpPr/>
            <p:nvPr/>
          </p:nvGrpSpPr>
          <p:grpSpPr>
            <a:xfrm>
              <a:off x="15771095" y="-43805"/>
              <a:ext cx="415341" cy="459146"/>
              <a:chOff x="0" y="-85725"/>
              <a:chExt cx="812800" cy="898525"/>
            </a:xfrm>
          </p:grpSpPr>
          <p:sp>
            <p:nvSpPr>
              <p:cNvPr id="1789" name="Google Shape;1789;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90" name="Google Shape;1790;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91" name="Google Shape;1791;p55"/>
            <p:cNvGrpSpPr/>
            <p:nvPr/>
          </p:nvGrpSpPr>
          <p:grpSpPr>
            <a:xfrm>
              <a:off x="12045071" y="371542"/>
              <a:ext cx="415341" cy="459146"/>
              <a:chOff x="0" y="-85725"/>
              <a:chExt cx="812800" cy="898525"/>
            </a:xfrm>
          </p:grpSpPr>
          <p:sp>
            <p:nvSpPr>
              <p:cNvPr id="1792" name="Google Shape;1792;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93" name="Google Shape;1793;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94" name="Google Shape;1794;p55"/>
            <p:cNvGrpSpPr/>
            <p:nvPr/>
          </p:nvGrpSpPr>
          <p:grpSpPr>
            <a:xfrm>
              <a:off x="14531104" y="371542"/>
              <a:ext cx="415341" cy="459146"/>
              <a:chOff x="0" y="-85725"/>
              <a:chExt cx="812800" cy="898525"/>
            </a:xfrm>
          </p:grpSpPr>
          <p:sp>
            <p:nvSpPr>
              <p:cNvPr id="1795" name="Google Shape;1795;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96" name="Google Shape;1796;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97" name="Google Shape;1797;p55"/>
            <p:cNvGrpSpPr/>
            <p:nvPr/>
          </p:nvGrpSpPr>
          <p:grpSpPr>
            <a:xfrm>
              <a:off x="16186442" y="371542"/>
              <a:ext cx="415341" cy="459146"/>
              <a:chOff x="0" y="-85725"/>
              <a:chExt cx="812800" cy="898525"/>
            </a:xfrm>
          </p:grpSpPr>
          <p:sp>
            <p:nvSpPr>
              <p:cNvPr id="1798" name="Google Shape;1798;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799" name="Google Shape;1799;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00" name="Google Shape;1800;p55"/>
            <p:cNvGrpSpPr/>
            <p:nvPr/>
          </p:nvGrpSpPr>
          <p:grpSpPr>
            <a:xfrm>
              <a:off x="12460418" y="-43805"/>
              <a:ext cx="415341" cy="459146"/>
              <a:chOff x="0" y="-85725"/>
              <a:chExt cx="812800" cy="898525"/>
            </a:xfrm>
          </p:grpSpPr>
          <p:sp>
            <p:nvSpPr>
              <p:cNvPr id="1801" name="Google Shape;1801;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02" name="Google Shape;1802;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03" name="Google Shape;1803;p55"/>
            <p:cNvGrpSpPr/>
            <p:nvPr/>
          </p:nvGrpSpPr>
          <p:grpSpPr>
            <a:xfrm>
              <a:off x="14946451" y="-43805"/>
              <a:ext cx="415341" cy="459146"/>
              <a:chOff x="0" y="-85725"/>
              <a:chExt cx="812800" cy="898525"/>
            </a:xfrm>
          </p:grpSpPr>
          <p:sp>
            <p:nvSpPr>
              <p:cNvPr id="1804" name="Google Shape;1804;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05" name="Google Shape;1805;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06" name="Google Shape;1806;p55"/>
            <p:cNvGrpSpPr/>
            <p:nvPr/>
          </p:nvGrpSpPr>
          <p:grpSpPr>
            <a:xfrm>
              <a:off x="16601789" y="-43805"/>
              <a:ext cx="415341" cy="459146"/>
              <a:chOff x="0" y="-85725"/>
              <a:chExt cx="812800" cy="898525"/>
            </a:xfrm>
          </p:grpSpPr>
          <p:sp>
            <p:nvSpPr>
              <p:cNvPr id="1807" name="Google Shape;1807;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08" name="Google Shape;1808;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09" name="Google Shape;1809;p55"/>
            <p:cNvGrpSpPr/>
            <p:nvPr/>
          </p:nvGrpSpPr>
          <p:grpSpPr>
            <a:xfrm>
              <a:off x="12875765" y="371542"/>
              <a:ext cx="415341" cy="459146"/>
              <a:chOff x="0" y="-85725"/>
              <a:chExt cx="812800" cy="898525"/>
            </a:xfrm>
          </p:grpSpPr>
          <p:sp>
            <p:nvSpPr>
              <p:cNvPr id="1810" name="Google Shape;1810;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11" name="Google Shape;1811;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12" name="Google Shape;1812;p55"/>
            <p:cNvGrpSpPr/>
            <p:nvPr/>
          </p:nvGrpSpPr>
          <p:grpSpPr>
            <a:xfrm>
              <a:off x="15361798" y="371542"/>
              <a:ext cx="415341" cy="459146"/>
              <a:chOff x="0" y="-85725"/>
              <a:chExt cx="812800" cy="898525"/>
            </a:xfrm>
          </p:grpSpPr>
          <p:sp>
            <p:nvSpPr>
              <p:cNvPr id="1813" name="Google Shape;1813;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14" name="Google Shape;1814;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15" name="Google Shape;1815;p55"/>
            <p:cNvGrpSpPr/>
            <p:nvPr/>
          </p:nvGrpSpPr>
          <p:grpSpPr>
            <a:xfrm>
              <a:off x="16652277" y="-43805"/>
              <a:ext cx="415341" cy="459146"/>
              <a:chOff x="0" y="-85725"/>
              <a:chExt cx="812800" cy="898525"/>
            </a:xfrm>
          </p:grpSpPr>
          <p:sp>
            <p:nvSpPr>
              <p:cNvPr id="1816" name="Google Shape;1816;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17" name="Google Shape;1817;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18" name="Google Shape;1818;p55"/>
            <p:cNvGrpSpPr/>
            <p:nvPr/>
          </p:nvGrpSpPr>
          <p:grpSpPr>
            <a:xfrm>
              <a:off x="17067624" y="371542"/>
              <a:ext cx="415341" cy="459146"/>
              <a:chOff x="0" y="-85725"/>
              <a:chExt cx="812800" cy="898525"/>
            </a:xfrm>
          </p:grpSpPr>
          <p:sp>
            <p:nvSpPr>
              <p:cNvPr id="1819" name="Google Shape;1819;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20" name="Google Shape;1820;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21" name="Google Shape;1821;p55"/>
            <p:cNvGrpSpPr/>
            <p:nvPr/>
          </p:nvGrpSpPr>
          <p:grpSpPr>
            <a:xfrm>
              <a:off x="17482971" y="-43805"/>
              <a:ext cx="415341" cy="459146"/>
              <a:chOff x="0" y="-85725"/>
              <a:chExt cx="812800" cy="898525"/>
            </a:xfrm>
          </p:grpSpPr>
          <p:sp>
            <p:nvSpPr>
              <p:cNvPr id="1822" name="Google Shape;1822;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23" name="Google Shape;1823;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24" name="Google Shape;1824;p55"/>
            <p:cNvGrpSpPr/>
            <p:nvPr/>
          </p:nvGrpSpPr>
          <p:grpSpPr>
            <a:xfrm>
              <a:off x="17898319" y="371542"/>
              <a:ext cx="415341" cy="459146"/>
              <a:chOff x="0" y="-85725"/>
              <a:chExt cx="812800" cy="898525"/>
            </a:xfrm>
          </p:grpSpPr>
          <p:sp>
            <p:nvSpPr>
              <p:cNvPr id="1825" name="Google Shape;1825;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26" name="Google Shape;1826;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27" name="Google Shape;1827;p55"/>
            <p:cNvGrpSpPr/>
            <p:nvPr/>
          </p:nvGrpSpPr>
          <p:grpSpPr>
            <a:xfrm>
              <a:off x="18313666" y="-43805"/>
              <a:ext cx="415341" cy="459146"/>
              <a:chOff x="0" y="-85725"/>
              <a:chExt cx="812800" cy="898525"/>
            </a:xfrm>
          </p:grpSpPr>
          <p:sp>
            <p:nvSpPr>
              <p:cNvPr id="1828" name="Google Shape;1828;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29" name="Google Shape;1829;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30" name="Google Shape;1830;p55"/>
            <p:cNvGrpSpPr/>
            <p:nvPr/>
          </p:nvGrpSpPr>
          <p:grpSpPr>
            <a:xfrm>
              <a:off x="18729013" y="371542"/>
              <a:ext cx="415341" cy="459146"/>
              <a:chOff x="0" y="-85725"/>
              <a:chExt cx="812800" cy="898525"/>
            </a:xfrm>
          </p:grpSpPr>
          <p:sp>
            <p:nvSpPr>
              <p:cNvPr id="1831" name="Google Shape;1831;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32" name="Google Shape;1832;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33" name="Google Shape;1833;p55"/>
            <p:cNvGrpSpPr/>
            <p:nvPr/>
          </p:nvGrpSpPr>
          <p:grpSpPr>
            <a:xfrm>
              <a:off x="19144361" y="-43805"/>
              <a:ext cx="415341" cy="459146"/>
              <a:chOff x="0" y="-85725"/>
              <a:chExt cx="812800" cy="898525"/>
            </a:xfrm>
          </p:grpSpPr>
          <p:sp>
            <p:nvSpPr>
              <p:cNvPr id="1834" name="Google Shape;1834;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35" name="Google Shape;1835;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36" name="Google Shape;1836;p55"/>
            <p:cNvGrpSpPr/>
            <p:nvPr/>
          </p:nvGrpSpPr>
          <p:grpSpPr>
            <a:xfrm>
              <a:off x="19559708" y="371542"/>
              <a:ext cx="415341" cy="459146"/>
              <a:chOff x="0" y="-85725"/>
              <a:chExt cx="812800" cy="898525"/>
            </a:xfrm>
          </p:grpSpPr>
          <p:sp>
            <p:nvSpPr>
              <p:cNvPr id="1837" name="Google Shape;1837;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38" name="Google Shape;1838;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39" name="Google Shape;1839;p55"/>
            <p:cNvGrpSpPr/>
            <p:nvPr/>
          </p:nvGrpSpPr>
          <p:grpSpPr>
            <a:xfrm>
              <a:off x="19975055" y="-43805"/>
              <a:ext cx="415341" cy="459146"/>
              <a:chOff x="0" y="-85725"/>
              <a:chExt cx="812800" cy="898525"/>
            </a:xfrm>
          </p:grpSpPr>
          <p:sp>
            <p:nvSpPr>
              <p:cNvPr id="1840" name="Google Shape;1840;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41" name="Google Shape;1841;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42" name="Google Shape;1842;p55"/>
            <p:cNvGrpSpPr/>
            <p:nvPr/>
          </p:nvGrpSpPr>
          <p:grpSpPr>
            <a:xfrm>
              <a:off x="20390402" y="371542"/>
              <a:ext cx="415341" cy="459146"/>
              <a:chOff x="0" y="-85725"/>
              <a:chExt cx="812800" cy="898525"/>
            </a:xfrm>
          </p:grpSpPr>
          <p:sp>
            <p:nvSpPr>
              <p:cNvPr id="1843" name="Google Shape;1843;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44" name="Google Shape;1844;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45" name="Google Shape;1845;p55"/>
            <p:cNvGrpSpPr/>
            <p:nvPr/>
          </p:nvGrpSpPr>
          <p:grpSpPr>
            <a:xfrm>
              <a:off x="20805750" y="-43805"/>
              <a:ext cx="415341" cy="459146"/>
              <a:chOff x="0" y="-85725"/>
              <a:chExt cx="812800" cy="898525"/>
            </a:xfrm>
          </p:grpSpPr>
          <p:sp>
            <p:nvSpPr>
              <p:cNvPr id="1846" name="Google Shape;1846;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47" name="Google Shape;1847;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48" name="Google Shape;1848;p55"/>
            <p:cNvGrpSpPr/>
            <p:nvPr/>
          </p:nvGrpSpPr>
          <p:grpSpPr>
            <a:xfrm>
              <a:off x="21221097" y="371542"/>
              <a:ext cx="415341" cy="459146"/>
              <a:chOff x="0" y="-85725"/>
              <a:chExt cx="812800" cy="898525"/>
            </a:xfrm>
          </p:grpSpPr>
          <p:sp>
            <p:nvSpPr>
              <p:cNvPr id="1849" name="Google Shape;1849;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50" name="Google Shape;1850;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51" name="Google Shape;1851;p55"/>
            <p:cNvGrpSpPr/>
            <p:nvPr/>
          </p:nvGrpSpPr>
          <p:grpSpPr>
            <a:xfrm>
              <a:off x="21636444" y="-43805"/>
              <a:ext cx="415341" cy="459146"/>
              <a:chOff x="0" y="-85725"/>
              <a:chExt cx="812800" cy="898525"/>
            </a:xfrm>
          </p:grpSpPr>
          <p:sp>
            <p:nvSpPr>
              <p:cNvPr id="1852" name="Google Shape;1852;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53" name="Google Shape;1853;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54" name="Google Shape;1854;p55"/>
            <p:cNvGrpSpPr/>
            <p:nvPr/>
          </p:nvGrpSpPr>
          <p:grpSpPr>
            <a:xfrm>
              <a:off x="22051791" y="371542"/>
              <a:ext cx="415341" cy="459146"/>
              <a:chOff x="0" y="-85725"/>
              <a:chExt cx="812800" cy="898525"/>
            </a:xfrm>
          </p:grpSpPr>
          <p:sp>
            <p:nvSpPr>
              <p:cNvPr id="1855" name="Google Shape;1855;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56" name="Google Shape;1856;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57" name="Google Shape;1857;p55"/>
            <p:cNvGrpSpPr/>
            <p:nvPr/>
          </p:nvGrpSpPr>
          <p:grpSpPr>
            <a:xfrm>
              <a:off x="22467139" y="-43805"/>
              <a:ext cx="415341" cy="459146"/>
              <a:chOff x="0" y="-85725"/>
              <a:chExt cx="812800" cy="898525"/>
            </a:xfrm>
          </p:grpSpPr>
          <p:sp>
            <p:nvSpPr>
              <p:cNvPr id="1858" name="Google Shape;1858;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59" name="Google Shape;1859;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60" name="Google Shape;1860;p55"/>
            <p:cNvGrpSpPr/>
            <p:nvPr/>
          </p:nvGrpSpPr>
          <p:grpSpPr>
            <a:xfrm>
              <a:off x="22882486" y="371542"/>
              <a:ext cx="415341" cy="459146"/>
              <a:chOff x="0" y="-85725"/>
              <a:chExt cx="812800" cy="898525"/>
            </a:xfrm>
          </p:grpSpPr>
          <p:sp>
            <p:nvSpPr>
              <p:cNvPr id="1861" name="Google Shape;1861;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62" name="Google Shape;1862;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63" name="Google Shape;1863;p55"/>
            <p:cNvGrpSpPr/>
            <p:nvPr/>
          </p:nvGrpSpPr>
          <p:grpSpPr>
            <a:xfrm>
              <a:off x="23297833" y="-43805"/>
              <a:ext cx="415341" cy="459146"/>
              <a:chOff x="0" y="-85725"/>
              <a:chExt cx="812800" cy="898525"/>
            </a:xfrm>
          </p:grpSpPr>
          <p:sp>
            <p:nvSpPr>
              <p:cNvPr id="1864" name="Google Shape;1864;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65" name="Google Shape;1865;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66" name="Google Shape;1866;p55"/>
            <p:cNvGrpSpPr/>
            <p:nvPr/>
          </p:nvGrpSpPr>
          <p:grpSpPr>
            <a:xfrm>
              <a:off x="23713180" y="371542"/>
              <a:ext cx="415341" cy="459146"/>
              <a:chOff x="0" y="-85725"/>
              <a:chExt cx="812800" cy="898525"/>
            </a:xfrm>
          </p:grpSpPr>
          <p:sp>
            <p:nvSpPr>
              <p:cNvPr id="1867" name="Google Shape;1867;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68" name="Google Shape;1868;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69" name="Google Shape;1869;p55"/>
            <p:cNvGrpSpPr/>
            <p:nvPr/>
          </p:nvGrpSpPr>
          <p:grpSpPr>
            <a:xfrm>
              <a:off x="24128528" y="-43805"/>
              <a:ext cx="415341" cy="459146"/>
              <a:chOff x="0" y="-85725"/>
              <a:chExt cx="812800" cy="898525"/>
            </a:xfrm>
          </p:grpSpPr>
          <p:sp>
            <p:nvSpPr>
              <p:cNvPr id="1870" name="Google Shape;1870;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71" name="Google Shape;1871;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72" name="Google Shape;1872;p55"/>
            <p:cNvGrpSpPr/>
            <p:nvPr/>
          </p:nvGrpSpPr>
          <p:grpSpPr>
            <a:xfrm>
              <a:off x="24543875" y="371542"/>
              <a:ext cx="415341" cy="459146"/>
              <a:chOff x="0" y="-85725"/>
              <a:chExt cx="812800" cy="898525"/>
            </a:xfrm>
          </p:grpSpPr>
          <p:sp>
            <p:nvSpPr>
              <p:cNvPr id="1873" name="Google Shape;1873;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74" name="Google Shape;1874;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75" name="Google Shape;1875;p55"/>
            <p:cNvGrpSpPr/>
            <p:nvPr/>
          </p:nvGrpSpPr>
          <p:grpSpPr>
            <a:xfrm>
              <a:off x="24959222" y="-43805"/>
              <a:ext cx="415341" cy="459146"/>
              <a:chOff x="0" y="-85725"/>
              <a:chExt cx="812800" cy="898525"/>
            </a:xfrm>
          </p:grpSpPr>
          <p:sp>
            <p:nvSpPr>
              <p:cNvPr id="1876" name="Google Shape;1876;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77" name="Google Shape;1877;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78" name="Google Shape;1878;p55"/>
            <p:cNvGrpSpPr/>
            <p:nvPr/>
          </p:nvGrpSpPr>
          <p:grpSpPr>
            <a:xfrm>
              <a:off x="25374570" y="371542"/>
              <a:ext cx="415341" cy="459146"/>
              <a:chOff x="0" y="-85725"/>
              <a:chExt cx="812800" cy="898525"/>
            </a:xfrm>
          </p:grpSpPr>
          <p:sp>
            <p:nvSpPr>
              <p:cNvPr id="1879" name="Google Shape;1879;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80" name="Google Shape;1880;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81" name="Google Shape;1881;p55"/>
            <p:cNvGrpSpPr/>
            <p:nvPr/>
          </p:nvGrpSpPr>
          <p:grpSpPr>
            <a:xfrm>
              <a:off x="25789917" y="-43805"/>
              <a:ext cx="415341" cy="459146"/>
              <a:chOff x="0" y="-85725"/>
              <a:chExt cx="812800" cy="898525"/>
            </a:xfrm>
          </p:grpSpPr>
          <p:sp>
            <p:nvSpPr>
              <p:cNvPr id="1882" name="Google Shape;1882;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83" name="Google Shape;1883;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84" name="Google Shape;1884;p55"/>
            <p:cNvGrpSpPr/>
            <p:nvPr/>
          </p:nvGrpSpPr>
          <p:grpSpPr>
            <a:xfrm>
              <a:off x="26205264" y="371542"/>
              <a:ext cx="415341" cy="459146"/>
              <a:chOff x="0" y="-85725"/>
              <a:chExt cx="812800" cy="898525"/>
            </a:xfrm>
          </p:grpSpPr>
          <p:sp>
            <p:nvSpPr>
              <p:cNvPr id="1885" name="Google Shape;1885;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86" name="Google Shape;1886;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87" name="Google Shape;1887;p55"/>
            <p:cNvGrpSpPr/>
            <p:nvPr/>
          </p:nvGrpSpPr>
          <p:grpSpPr>
            <a:xfrm>
              <a:off x="26620611" y="-43805"/>
              <a:ext cx="415341" cy="459146"/>
              <a:chOff x="0" y="-85725"/>
              <a:chExt cx="812800" cy="898525"/>
            </a:xfrm>
          </p:grpSpPr>
          <p:sp>
            <p:nvSpPr>
              <p:cNvPr id="1888" name="Google Shape;1888;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89" name="Google Shape;1889;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90" name="Google Shape;1890;p55"/>
            <p:cNvGrpSpPr/>
            <p:nvPr/>
          </p:nvGrpSpPr>
          <p:grpSpPr>
            <a:xfrm>
              <a:off x="27035959" y="371542"/>
              <a:ext cx="415341" cy="459146"/>
              <a:chOff x="0" y="-85725"/>
              <a:chExt cx="812800" cy="898525"/>
            </a:xfrm>
          </p:grpSpPr>
          <p:sp>
            <p:nvSpPr>
              <p:cNvPr id="1891" name="Google Shape;1891;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92" name="Google Shape;1892;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93" name="Google Shape;1893;p55"/>
            <p:cNvGrpSpPr/>
            <p:nvPr/>
          </p:nvGrpSpPr>
          <p:grpSpPr>
            <a:xfrm>
              <a:off x="27451306" y="-43805"/>
              <a:ext cx="415341" cy="459146"/>
              <a:chOff x="0" y="-85725"/>
              <a:chExt cx="812800" cy="898525"/>
            </a:xfrm>
          </p:grpSpPr>
          <p:sp>
            <p:nvSpPr>
              <p:cNvPr id="1894" name="Google Shape;1894;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95" name="Google Shape;1895;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96" name="Google Shape;1896;p55"/>
            <p:cNvGrpSpPr/>
            <p:nvPr/>
          </p:nvGrpSpPr>
          <p:grpSpPr>
            <a:xfrm>
              <a:off x="29937339" y="-43805"/>
              <a:ext cx="415341" cy="459146"/>
              <a:chOff x="0" y="-85725"/>
              <a:chExt cx="812800" cy="898525"/>
            </a:xfrm>
          </p:grpSpPr>
          <p:sp>
            <p:nvSpPr>
              <p:cNvPr id="1897" name="Google Shape;1897;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898" name="Google Shape;1898;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99" name="Google Shape;1899;p55"/>
            <p:cNvGrpSpPr/>
            <p:nvPr/>
          </p:nvGrpSpPr>
          <p:grpSpPr>
            <a:xfrm>
              <a:off x="27866653" y="371542"/>
              <a:ext cx="415341" cy="459146"/>
              <a:chOff x="0" y="-85725"/>
              <a:chExt cx="812800" cy="898525"/>
            </a:xfrm>
          </p:grpSpPr>
          <p:sp>
            <p:nvSpPr>
              <p:cNvPr id="1900" name="Google Shape;1900;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01" name="Google Shape;1901;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02" name="Google Shape;1902;p55"/>
            <p:cNvGrpSpPr/>
            <p:nvPr/>
          </p:nvGrpSpPr>
          <p:grpSpPr>
            <a:xfrm>
              <a:off x="30352686" y="371542"/>
              <a:ext cx="415341" cy="459146"/>
              <a:chOff x="0" y="-85725"/>
              <a:chExt cx="812800" cy="898525"/>
            </a:xfrm>
          </p:grpSpPr>
          <p:sp>
            <p:nvSpPr>
              <p:cNvPr id="1903" name="Google Shape;1903;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04" name="Google Shape;1904;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05" name="Google Shape;1905;p55"/>
            <p:cNvGrpSpPr/>
            <p:nvPr/>
          </p:nvGrpSpPr>
          <p:grpSpPr>
            <a:xfrm>
              <a:off x="28282000" y="-43805"/>
              <a:ext cx="415341" cy="459146"/>
              <a:chOff x="0" y="-85725"/>
              <a:chExt cx="812800" cy="898525"/>
            </a:xfrm>
          </p:grpSpPr>
          <p:sp>
            <p:nvSpPr>
              <p:cNvPr id="1906" name="Google Shape;1906;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07" name="Google Shape;1907;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08" name="Google Shape;1908;p55"/>
            <p:cNvGrpSpPr/>
            <p:nvPr/>
          </p:nvGrpSpPr>
          <p:grpSpPr>
            <a:xfrm>
              <a:off x="30768033" y="-43805"/>
              <a:ext cx="415341" cy="459146"/>
              <a:chOff x="0" y="-85725"/>
              <a:chExt cx="812800" cy="898525"/>
            </a:xfrm>
          </p:grpSpPr>
          <p:sp>
            <p:nvSpPr>
              <p:cNvPr id="1909" name="Google Shape;1909;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10" name="Google Shape;1910;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11" name="Google Shape;1911;p55"/>
            <p:cNvGrpSpPr/>
            <p:nvPr/>
          </p:nvGrpSpPr>
          <p:grpSpPr>
            <a:xfrm>
              <a:off x="32423372" y="-43805"/>
              <a:ext cx="415341" cy="459146"/>
              <a:chOff x="0" y="-85725"/>
              <a:chExt cx="812800" cy="898525"/>
            </a:xfrm>
          </p:grpSpPr>
          <p:sp>
            <p:nvSpPr>
              <p:cNvPr id="1912" name="Google Shape;1912;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13" name="Google Shape;1913;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14" name="Google Shape;1914;p55"/>
            <p:cNvGrpSpPr/>
            <p:nvPr/>
          </p:nvGrpSpPr>
          <p:grpSpPr>
            <a:xfrm>
              <a:off x="28697348" y="371542"/>
              <a:ext cx="415341" cy="459146"/>
              <a:chOff x="0" y="-85725"/>
              <a:chExt cx="812800" cy="898525"/>
            </a:xfrm>
          </p:grpSpPr>
          <p:sp>
            <p:nvSpPr>
              <p:cNvPr id="1915" name="Google Shape;1915;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16" name="Google Shape;1916;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17" name="Google Shape;1917;p55"/>
            <p:cNvGrpSpPr/>
            <p:nvPr/>
          </p:nvGrpSpPr>
          <p:grpSpPr>
            <a:xfrm>
              <a:off x="31183381" y="371542"/>
              <a:ext cx="415341" cy="459146"/>
              <a:chOff x="0" y="-85725"/>
              <a:chExt cx="812800" cy="898525"/>
            </a:xfrm>
          </p:grpSpPr>
          <p:sp>
            <p:nvSpPr>
              <p:cNvPr id="1918" name="Google Shape;1918;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19" name="Google Shape;1919;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20" name="Google Shape;1920;p55"/>
            <p:cNvGrpSpPr/>
            <p:nvPr/>
          </p:nvGrpSpPr>
          <p:grpSpPr>
            <a:xfrm>
              <a:off x="32838719" y="371542"/>
              <a:ext cx="415341" cy="459146"/>
              <a:chOff x="0" y="-85725"/>
              <a:chExt cx="812800" cy="898525"/>
            </a:xfrm>
          </p:grpSpPr>
          <p:sp>
            <p:nvSpPr>
              <p:cNvPr id="1921" name="Google Shape;1921;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22" name="Google Shape;1922;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23" name="Google Shape;1923;p55"/>
            <p:cNvGrpSpPr/>
            <p:nvPr/>
          </p:nvGrpSpPr>
          <p:grpSpPr>
            <a:xfrm>
              <a:off x="29112695" y="-43805"/>
              <a:ext cx="415341" cy="459146"/>
              <a:chOff x="0" y="-85725"/>
              <a:chExt cx="812800" cy="898525"/>
            </a:xfrm>
          </p:grpSpPr>
          <p:sp>
            <p:nvSpPr>
              <p:cNvPr id="1924" name="Google Shape;1924;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25" name="Google Shape;1925;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26" name="Google Shape;1926;p55"/>
            <p:cNvGrpSpPr/>
            <p:nvPr/>
          </p:nvGrpSpPr>
          <p:grpSpPr>
            <a:xfrm>
              <a:off x="31598728" y="-43805"/>
              <a:ext cx="415341" cy="459146"/>
              <a:chOff x="0" y="-85725"/>
              <a:chExt cx="812800" cy="898525"/>
            </a:xfrm>
          </p:grpSpPr>
          <p:sp>
            <p:nvSpPr>
              <p:cNvPr id="1927" name="Google Shape;1927;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28" name="Google Shape;1928;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29" name="Google Shape;1929;p55"/>
            <p:cNvGrpSpPr/>
            <p:nvPr/>
          </p:nvGrpSpPr>
          <p:grpSpPr>
            <a:xfrm>
              <a:off x="33254066" y="-43805"/>
              <a:ext cx="415341" cy="459146"/>
              <a:chOff x="0" y="-85725"/>
              <a:chExt cx="812800" cy="898525"/>
            </a:xfrm>
          </p:grpSpPr>
          <p:sp>
            <p:nvSpPr>
              <p:cNvPr id="1930" name="Google Shape;1930;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31" name="Google Shape;1931;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32" name="Google Shape;1932;p55"/>
            <p:cNvGrpSpPr/>
            <p:nvPr/>
          </p:nvGrpSpPr>
          <p:grpSpPr>
            <a:xfrm>
              <a:off x="29528042" y="371542"/>
              <a:ext cx="415341" cy="459146"/>
              <a:chOff x="0" y="-85725"/>
              <a:chExt cx="812800" cy="898525"/>
            </a:xfrm>
          </p:grpSpPr>
          <p:sp>
            <p:nvSpPr>
              <p:cNvPr id="1933" name="Google Shape;1933;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34" name="Google Shape;1934;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35" name="Google Shape;1935;p55"/>
            <p:cNvGrpSpPr/>
            <p:nvPr/>
          </p:nvGrpSpPr>
          <p:grpSpPr>
            <a:xfrm>
              <a:off x="32014075" y="371542"/>
              <a:ext cx="415341" cy="459146"/>
              <a:chOff x="0" y="-85725"/>
              <a:chExt cx="812800" cy="898525"/>
            </a:xfrm>
          </p:grpSpPr>
          <p:sp>
            <p:nvSpPr>
              <p:cNvPr id="1936" name="Google Shape;1936;p55"/>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37" name="Google Shape;1937;p55"/>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sp>
        <p:nvSpPr>
          <p:cNvPr id="1938" name="Google Shape;1938;p55"/>
          <p:cNvSpPr txBox="1"/>
          <p:nvPr/>
        </p:nvSpPr>
        <p:spPr>
          <a:xfrm>
            <a:off x="514350" y="4456748"/>
            <a:ext cx="1899300" cy="138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900" u="sng" cap="none" strike="noStrike">
                <a:solidFill>
                  <a:schemeClr val="hlink"/>
                </a:solidFill>
                <a:latin typeface="Franklin Gothic"/>
                <a:ea typeface="Franklin Gothic"/>
                <a:cs typeface="Franklin Gothic"/>
                <a:sym typeface="Franklin Gothic"/>
                <a:hlinkClick/>
              </a:rPr>
              <a:t>&lt;</a:t>
            </a:r>
            <a:r>
              <a:rPr b="0" i="0" lang="en" sz="900" u="sng" cap="none" strike="noStrike">
                <a:solidFill>
                  <a:schemeClr val="hlink"/>
                </a:solidFill>
                <a:latin typeface="Franklin Gothic"/>
                <a:ea typeface="Franklin Gothic"/>
                <a:cs typeface="Franklin Gothic"/>
                <a:sym typeface="Franklin Gothic"/>
                <a:hlinkClick/>
              </a:rPr>
              <a:t> BACK TO </a:t>
            </a:r>
            <a:r>
              <a:rPr b="1" i="0" lang="en" sz="900" u="sng" cap="none" strike="noStrike">
                <a:solidFill>
                  <a:schemeClr val="hlink"/>
                </a:solidFill>
                <a:latin typeface="Franklin Gothic"/>
                <a:ea typeface="Franklin Gothic"/>
                <a:cs typeface="Franklin Gothic"/>
                <a:sym typeface="Franklin Gothic"/>
                <a:hlinkClick/>
              </a:rPr>
              <a:t>NAVIGATION PAGE</a:t>
            </a:r>
            <a:endParaRPr sz="700"/>
          </a:p>
        </p:txBody>
      </p:sp>
      <p:pic>
        <p:nvPicPr>
          <p:cNvPr id="1939" name="Google Shape;1939;p55"/>
          <p:cNvPicPr preferRelativeResize="0"/>
          <p:nvPr/>
        </p:nvPicPr>
        <p:blipFill>
          <a:blip r:embed="rId3">
            <a:alphaModFix/>
          </a:blip>
          <a:stretch>
            <a:fillRect/>
          </a:stretch>
        </p:blipFill>
        <p:spPr>
          <a:xfrm>
            <a:off x="2213921" y="827575"/>
            <a:ext cx="4814705" cy="3890774"/>
          </a:xfrm>
          <a:prstGeom prst="rect">
            <a:avLst/>
          </a:prstGeom>
          <a:noFill/>
          <a:ln>
            <a:noFill/>
          </a:ln>
        </p:spPr>
      </p:pic>
      <p:cxnSp>
        <p:nvCxnSpPr>
          <p:cNvPr id="1940" name="Google Shape;1940;p55"/>
          <p:cNvCxnSpPr/>
          <p:nvPr/>
        </p:nvCxnSpPr>
        <p:spPr>
          <a:xfrm>
            <a:off x="10" y="615147"/>
            <a:ext cx="9144000" cy="9600"/>
          </a:xfrm>
          <a:prstGeom prst="straightConnector1">
            <a:avLst/>
          </a:prstGeom>
          <a:noFill/>
          <a:ln cap="flat" cmpd="sng" w="28575">
            <a:solidFill>
              <a:srgbClr val="097D4C"/>
            </a:solidFill>
            <a:prstDash val="solid"/>
            <a:round/>
            <a:headEnd len="sm" w="sm" type="none"/>
            <a:tailEnd len="sm" w="sm" type="none"/>
          </a:ln>
        </p:spPr>
      </p:cxnSp>
      <p:sp>
        <p:nvSpPr>
          <p:cNvPr id="1941" name="Google Shape;1941;p55"/>
          <p:cNvSpPr/>
          <p:nvPr/>
        </p:nvSpPr>
        <p:spPr>
          <a:xfrm>
            <a:off x="7213419" y="94609"/>
            <a:ext cx="1822962" cy="1050689"/>
          </a:xfrm>
          <a:custGeom>
            <a:rect b="b" l="l" r="r" t="t"/>
            <a:pathLst>
              <a:path extrusionOk="0" h="2101378" w="3645924">
                <a:moveTo>
                  <a:pt x="0" y="0"/>
                </a:moveTo>
                <a:lnTo>
                  <a:pt x="3645924" y="0"/>
                </a:lnTo>
                <a:lnTo>
                  <a:pt x="3645924" y="2101378"/>
                </a:lnTo>
                <a:lnTo>
                  <a:pt x="0" y="2101378"/>
                </a:lnTo>
                <a:lnTo>
                  <a:pt x="0" y="0"/>
                </a:lnTo>
                <a:close/>
              </a:path>
            </a:pathLst>
          </a:custGeom>
          <a:blipFill rotWithShape="1">
            <a:blip r:embed="rId4">
              <a:alphaModFix/>
            </a:blip>
            <a:stretch>
              <a:fillRect b="0" l="0" r="0" t="0"/>
            </a:stretch>
          </a:blipFill>
          <a:ln>
            <a:noFill/>
          </a:ln>
        </p:spPr>
      </p:sp>
      <p:sp>
        <p:nvSpPr>
          <p:cNvPr id="1942" name="Google Shape;1942;p55"/>
          <p:cNvSpPr txBox="1"/>
          <p:nvPr/>
        </p:nvSpPr>
        <p:spPr>
          <a:xfrm>
            <a:off x="455325" y="143735"/>
            <a:ext cx="6690600" cy="4311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SzPts val="1100"/>
              <a:buNone/>
            </a:pPr>
            <a:r>
              <a:rPr lang="en" sz="2800">
                <a:solidFill>
                  <a:srgbClr val="097D4C"/>
                </a:solidFill>
              </a:rPr>
              <a:t>Table of metrics - </a:t>
            </a:r>
            <a:r>
              <a:rPr b="1" lang="en" sz="2800">
                <a:solidFill>
                  <a:srgbClr val="097D4C"/>
                </a:solidFill>
              </a:rPr>
              <a:t>Backtesting</a:t>
            </a:r>
            <a:endParaRPr b="1" sz="3200">
              <a:solidFill>
                <a:srgbClr val="282204"/>
              </a:solidFill>
            </a:endParaRPr>
          </a:p>
        </p:txBody>
      </p:sp>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AD1"/>
        </a:solidFill>
      </p:bgPr>
    </p:bg>
    <p:spTree>
      <p:nvGrpSpPr>
        <p:cNvPr id="1946" name="Shape 1946"/>
        <p:cNvGrpSpPr/>
        <p:nvPr/>
      </p:nvGrpSpPr>
      <p:grpSpPr>
        <a:xfrm>
          <a:off x="0" y="0"/>
          <a:ext cx="0" cy="0"/>
          <a:chOff x="0" y="0"/>
          <a:chExt cx="0" cy="0"/>
        </a:xfrm>
      </p:grpSpPr>
      <p:cxnSp>
        <p:nvCxnSpPr>
          <p:cNvPr id="1947" name="Google Shape;1947;p56"/>
          <p:cNvCxnSpPr/>
          <p:nvPr/>
        </p:nvCxnSpPr>
        <p:spPr>
          <a:xfrm>
            <a:off x="10" y="615147"/>
            <a:ext cx="9144000" cy="9600"/>
          </a:xfrm>
          <a:prstGeom prst="straightConnector1">
            <a:avLst/>
          </a:prstGeom>
          <a:noFill/>
          <a:ln cap="flat" cmpd="sng" w="28575">
            <a:solidFill>
              <a:srgbClr val="097D4C"/>
            </a:solidFill>
            <a:prstDash val="solid"/>
            <a:round/>
            <a:headEnd len="sm" w="sm" type="none"/>
            <a:tailEnd len="sm" w="sm" type="none"/>
          </a:ln>
        </p:spPr>
      </p:cxnSp>
      <p:grpSp>
        <p:nvGrpSpPr>
          <p:cNvPr id="1948" name="Google Shape;1948;p56"/>
          <p:cNvGrpSpPr/>
          <p:nvPr/>
        </p:nvGrpSpPr>
        <p:grpSpPr>
          <a:xfrm>
            <a:off x="-1741015" y="4815562"/>
            <a:ext cx="12626028" cy="327935"/>
            <a:chOff x="0" y="-43805"/>
            <a:chExt cx="33669407" cy="874493"/>
          </a:xfrm>
        </p:grpSpPr>
        <p:grpSp>
          <p:nvGrpSpPr>
            <p:cNvPr id="1949" name="Google Shape;1949;p56"/>
            <p:cNvGrpSpPr/>
            <p:nvPr/>
          </p:nvGrpSpPr>
          <p:grpSpPr>
            <a:xfrm>
              <a:off x="0" y="-43805"/>
              <a:ext cx="415341" cy="459146"/>
              <a:chOff x="0" y="-85725"/>
              <a:chExt cx="812800" cy="898525"/>
            </a:xfrm>
          </p:grpSpPr>
          <p:sp>
            <p:nvSpPr>
              <p:cNvPr id="1950" name="Google Shape;1950;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51" name="Google Shape;1951;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52" name="Google Shape;1952;p56"/>
            <p:cNvGrpSpPr/>
            <p:nvPr/>
          </p:nvGrpSpPr>
          <p:grpSpPr>
            <a:xfrm>
              <a:off x="415347" y="371542"/>
              <a:ext cx="415341" cy="459146"/>
              <a:chOff x="0" y="-85725"/>
              <a:chExt cx="812800" cy="898525"/>
            </a:xfrm>
          </p:grpSpPr>
          <p:sp>
            <p:nvSpPr>
              <p:cNvPr id="1953" name="Google Shape;1953;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54" name="Google Shape;1954;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55" name="Google Shape;1955;p56"/>
            <p:cNvGrpSpPr/>
            <p:nvPr/>
          </p:nvGrpSpPr>
          <p:grpSpPr>
            <a:xfrm>
              <a:off x="830695" y="-43805"/>
              <a:ext cx="415341" cy="459146"/>
              <a:chOff x="0" y="-85725"/>
              <a:chExt cx="812800" cy="898525"/>
            </a:xfrm>
          </p:grpSpPr>
          <p:sp>
            <p:nvSpPr>
              <p:cNvPr id="1956" name="Google Shape;1956;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57" name="Google Shape;1957;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58" name="Google Shape;1958;p56"/>
            <p:cNvGrpSpPr/>
            <p:nvPr/>
          </p:nvGrpSpPr>
          <p:grpSpPr>
            <a:xfrm>
              <a:off x="1246042" y="371542"/>
              <a:ext cx="415341" cy="459146"/>
              <a:chOff x="0" y="-85725"/>
              <a:chExt cx="812800" cy="898525"/>
            </a:xfrm>
          </p:grpSpPr>
          <p:sp>
            <p:nvSpPr>
              <p:cNvPr id="1959" name="Google Shape;1959;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60" name="Google Shape;1960;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61" name="Google Shape;1961;p56"/>
            <p:cNvGrpSpPr/>
            <p:nvPr/>
          </p:nvGrpSpPr>
          <p:grpSpPr>
            <a:xfrm>
              <a:off x="1661389" y="-43805"/>
              <a:ext cx="415341" cy="459146"/>
              <a:chOff x="0" y="-85725"/>
              <a:chExt cx="812800" cy="898525"/>
            </a:xfrm>
          </p:grpSpPr>
          <p:sp>
            <p:nvSpPr>
              <p:cNvPr id="1962" name="Google Shape;1962;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63" name="Google Shape;1963;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64" name="Google Shape;1964;p56"/>
            <p:cNvGrpSpPr/>
            <p:nvPr/>
          </p:nvGrpSpPr>
          <p:grpSpPr>
            <a:xfrm>
              <a:off x="2076736" y="371542"/>
              <a:ext cx="415341" cy="459146"/>
              <a:chOff x="0" y="-85725"/>
              <a:chExt cx="812800" cy="898525"/>
            </a:xfrm>
          </p:grpSpPr>
          <p:sp>
            <p:nvSpPr>
              <p:cNvPr id="1965" name="Google Shape;1965;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66" name="Google Shape;1966;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67" name="Google Shape;1967;p56"/>
            <p:cNvGrpSpPr/>
            <p:nvPr/>
          </p:nvGrpSpPr>
          <p:grpSpPr>
            <a:xfrm>
              <a:off x="2492084" y="-43805"/>
              <a:ext cx="415341" cy="459146"/>
              <a:chOff x="0" y="-85725"/>
              <a:chExt cx="812800" cy="898525"/>
            </a:xfrm>
          </p:grpSpPr>
          <p:sp>
            <p:nvSpPr>
              <p:cNvPr id="1968" name="Google Shape;1968;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69" name="Google Shape;1969;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70" name="Google Shape;1970;p56"/>
            <p:cNvGrpSpPr/>
            <p:nvPr/>
          </p:nvGrpSpPr>
          <p:grpSpPr>
            <a:xfrm>
              <a:off x="2907431" y="371542"/>
              <a:ext cx="415341" cy="459146"/>
              <a:chOff x="0" y="-85725"/>
              <a:chExt cx="812800" cy="898525"/>
            </a:xfrm>
          </p:grpSpPr>
          <p:sp>
            <p:nvSpPr>
              <p:cNvPr id="1971" name="Google Shape;1971;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72" name="Google Shape;1972;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73" name="Google Shape;1973;p56"/>
            <p:cNvGrpSpPr/>
            <p:nvPr/>
          </p:nvGrpSpPr>
          <p:grpSpPr>
            <a:xfrm>
              <a:off x="3322778" y="-43805"/>
              <a:ext cx="415341" cy="459146"/>
              <a:chOff x="0" y="-85725"/>
              <a:chExt cx="812800" cy="898525"/>
            </a:xfrm>
          </p:grpSpPr>
          <p:sp>
            <p:nvSpPr>
              <p:cNvPr id="1974" name="Google Shape;1974;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75" name="Google Shape;1975;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76" name="Google Shape;1976;p56"/>
            <p:cNvGrpSpPr/>
            <p:nvPr/>
          </p:nvGrpSpPr>
          <p:grpSpPr>
            <a:xfrm>
              <a:off x="3738125" y="371542"/>
              <a:ext cx="415341" cy="459146"/>
              <a:chOff x="0" y="-85725"/>
              <a:chExt cx="812800" cy="898525"/>
            </a:xfrm>
          </p:grpSpPr>
          <p:sp>
            <p:nvSpPr>
              <p:cNvPr id="1977" name="Google Shape;1977;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78" name="Google Shape;1978;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79" name="Google Shape;1979;p56"/>
            <p:cNvGrpSpPr/>
            <p:nvPr/>
          </p:nvGrpSpPr>
          <p:grpSpPr>
            <a:xfrm>
              <a:off x="4153473" y="-43805"/>
              <a:ext cx="415341" cy="459146"/>
              <a:chOff x="0" y="-85725"/>
              <a:chExt cx="812800" cy="898525"/>
            </a:xfrm>
          </p:grpSpPr>
          <p:sp>
            <p:nvSpPr>
              <p:cNvPr id="1980" name="Google Shape;1980;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81" name="Google Shape;1981;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82" name="Google Shape;1982;p56"/>
            <p:cNvGrpSpPr/>
            <p:nvPr/>
          </p:nvGrpSpPr>
          <p:grpSpPr>
            <a:xfrm>
              <a:off x="4568820" y="371542"/>
              <a:ext cx="415341" cy="459146"/>
              <a:chOff x="0" y="-85725"/>
              <a:chExt cx="812800" cy="898525"/>
            </a:xfrm>
          </p:grpSpPr>
          <p:sp>
            <p:nvSpPr>
              <p:cNvPr id="1983" name="Google Shape;1983;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84" name="Google Shape;1984;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85" name="Google Shape;1985;p56"/>
            <p:cNvGrpSpPr/>
            <p:nvPr/>
          </p:nvGrpSpPr>
          <p:grpSpPr>
            <a:xfrm>
              <a:off x="4984167" y="-43805"/>
              <a:ext cx="415341" cy="459146"/>
              <a:chOff x="0" y="-85725"/>
              <a:chExt cx="812800" cy="898525"/>
            </a:xfrm>
          </p:grpSpPr>
          <p:sp>
            <p:nvSpPr>
              <p:cNvPr id="1986" name="Google Shape;1986;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87" name="Google Shape;1987;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88" name="Google Shape;1988;p56"/>
            <p:cNvGrpSpPr/>
            <p:nvPr/>
          </p:nvGrpSpPr>
          <p:grpSpPr>
            <a:xfrm>
              <a:off x="5399514" y="371542"/>
              <a:ext cx="415341" cy="459146"/>
              <a:chOff x="0" y="-85725"/>
              <a:chExt cx="812800" cy="898525"/>
            </a:xfrm>
          </p:grpSpPr>
          <p:sp>
            <p:nvSpPr>
              <p:cNvPr id="1989" name="Google Shape;1989;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90" name="Google Shape;1990;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91" name="Google Shape;1991;p56"/>
            <p:cNvGrpSpPr/>
            <p:nvPr/>
          </p:nvGrpSpPr>
          <p:grpSpPr>
            <a:xfrm>
              <a:off x="5814862" y="-43805"/>
              <a:ext cx="415341" cy="459146"/>
              <a:chOff x="0" y="-85725"/>
              <a:chExt cx="812800" cy="898525"/>
            </a:xfrm>
          </p:grpSpPr>
          <p:sp>
            <p:nvSpPr>
              <p:cNvPr id="1992" name="Google Shape;1992;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93" name="Google Shape;1993;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94" name="Google Shape;1994;p56"/>
            <p:cNvGrpSpPr/>
            <p:nvPr/>
          </p:nvGrpSpPr>
          <p:grpSpPr>
            <a:xfrm>
              <a:off x="6230209" y="371542"/>
              <a:ext cx="415341" cy="459146"/>
              <a:chOff x="0" y="-85725"/>
              <a:chExt cx="812800" cy="898525"/>
            </a:xfrm>
          </p:grpSpPr>
          <p:sp>
            <p:nvSpPr>
              <p:cNvPr id="1995" name="Google Shape;1995;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96" name="Google Shape;1996;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997" name="Google Shape;1997;p56"/>
            <p:cNvGrpSpPr/>
            <p:nvPr/>
          </p:nvGrpSpPr>
          <p:grpSpPr>
            <a:xfrm>
              <a:off x="6645556" y="-43805"/>
              <a:ext cx="415341" cy="459146"/>
              <a:chOff x="0" y="-85725"/>
              <a:chExt cx="812800" cy="898525"/>
            </a:xfrm>
          </p:grpSpPr>
          <p:sp>
            <p:nvSpPr>
              <p:cNvPr id="1998" name="Google Shape;1998;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1999" name="Google Shape;1999;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00" name="Google Shape;2000;p56"/>
            <p:cNvGrpSpPr/>
            <p:nvPr/>
          </p:nvGrpSpPr>
          <p:grpSpPr>
            <a:xfrm>
              <a:off x="7060904" y="371542"/>
              <a:ext cx="415341" cy="459146"/>
              <a:chOff x="0" y="-85725"/>
              <a:chExt cx="812800" cy="898525"/>
            </a:xfrm>
          </p:grpSpPr>
          <p:sp>
            <p:nvSpPr>
              <p:cNvPr id="2001" name="Google Shape;2001;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002" name="Google Shape;2002;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03" name="Google Shape;2003;p56"/>
            <p:cNvGrpSpPr/>
            <p:nvPr/>
          </p:nvGrpSpPr>
          <p:grpSpPr>
            <a:xfrm>
              <a:off x="7476251" y="-43805"/>
              <a:ext cx="415341" cy="459146"/>
              <a:chOff x="0" y="-85725"/>
              <a:chExt cx="812800" cy="898525"/>
            </a:xfrm>
          </p:grpSpPr>
          <p:sp>
            <p:nvSpPr>
              <p:cNvPr id="2004" name="Google Shape;2004;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005" name="Google Shape;2005;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06" name="Google Shape;2006;p56"/>
            <p:cNvGrpSpPr/>
            <p:nvPr/>
          </p:nvGrpSpPr>
          <p:grpSpPr>
            <a:xfrm>
              <a:off x="7891598" y="371542"/>
              <a:ext cx="415341" cy="459146"/>
              <a:chOff x="0" y="-85725"/>
              <a:chExt cx="812800" cy="898525"/>
            </a:xfrm>
          </p:grpSpPr>
          <p:sp>
            <p:nvSpPr>
              <p:cNvPr id="2007" name="Google Shape;2007;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008" name="Google Shape;2008;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09" name="Google Shape;2009;p56"/>
            <p:cNvGrpSpPr/>
            <p:nvPr/>
          </p:nvGrpSpPr>
          <p:grpSpPr>
            <a:xfrm>
              <a:off x="8306945" y="-43805"/>
              <a:ext cx="415341" cy="459146"/>
              <a:chOff x="0" y="-85725"/>
              <a:chExt cx="812800" cy="898525"/>
            </a:xfrm>
          </p:grpSpPr>
          <p:sp>
            <p:nvSpPr>
              <p:cNvPr id="2010" name="Google Shape;2010;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011" name="Google Shape;2011;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12" name="Google Shape;2012;p56"/>
            <p:cNvGrpSpPr/>
            <p:nvPr/>
          </p:nvGrpSpPr>
          <p:grpSpPr>
            <a:xfrm>
              <a:off x="8722293" y="371542"/>
              <a:ext cx="415341" cy="459146"/>
              <a:chOff x="0" y="-85725"/>
              <a:chExt cx="812800" cy="898525"/>
            </a:xfrm>
          </p:grpSpPr>
          <p:sp>
            <p:nvSpPr>
              <p:cNvPr id="2013" name="Google Shape;2013;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014" name="Google Shape;2014;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15" name="Google Shape;2015;p56"/>
            <p:cNvGrpSpPr/>
            <p:nvPr/>
          </p:nvGrpSpPr>
          <p:grpSpPr>
            <a:xfrm>
              <a:off x="9137640" y="-43805"/>
              <a:ext cx="415341" cy="459146"/>
              <a:chOff x="0" y="-85725"/>
              <a:chExt cx="812800" cy="898525"/>
            </a:xfrm>
          </p:grpSpPr>
          <p:sp>
            <p:nvSpPr>
              <p:cNvPr id="2016" name="Google Shape;2016;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017" name="Google Shape;2017;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18" name="Google Shape;2018;p56"/>
            <p:cNvGrpSpPr/>
            <p:nvPr/>
          </p:nvGrpSpPr>
          <p:grpSpPr>
            <a:xfrm>
              <a:off x="9552987" y="371542"/>
              <a:ext cx="415341" cy="459146"/>
              <a:chOff x="0" y="-85725"/>
              <a:chExt cx="812800" cy="898525"/>
            </a:xfrm>
          </p:grpSpPr>
          <p:sp>
            <p:nvSpPr>
              <p:cNvPr id="2019" name="Google Shape;2019;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020" name="Google Shape;2020;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21" name="Google Shape;2021;p56"/>
            <p:cNvGrpSpPr/>
            <p:nvPr/>
          </p:nvGrpSpPr>
          <p:grpSpPr>
            <a:xfrm>
              <a:off x="9968334" y="-43805"/>
              <a:ext cx="415341" cy="459146"/>
              <a:chOff x="0" y="-85725"/>
              <a:chExt cx="812800" cy="898525"/>
            </a:xfrm>
          </p:grpSpPr>
          <p:sp>
            <p:nvSpPr>
              <p:cNvPr id="2022" name="Google Shape;2022;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023" name="Google Shape;2023;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24" name="Google Shape;2024;p56"/>
            <p:cNvGrpSpPr/>
            <p:nvPr/>
          </p:nvGrpSpPr>
          <p:grpSpPr>
            <a:xfrm>
              <a:off x="10383682" y="371542"/>
              <a:ext cx="415341" cy="459146"/>
              <a:chOff x="0" y="-85725"/>
              <a:chExt cx="812800" cy="898525"/>
            </a:xfrm>
          </p:grpSpPr>
          <p:sp>
            <p:nvSpPr>
              <p:cNvPr id="2025" name="Google Shape;2025;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026" name="Google Shape;2026;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27" name="Google Shape;2027;p56"/>
            <p:cNvGrpSpPr/>
            <p:nvPr/>
          </p:nvGrpSpPr>
          <p:grpSpPr>
            <a:xfrm>
              <a:off x="10799029" y="-43805"/>
              <a:ext cx="415341" cy="459146"/>
              <a:chOff x="0" y="-85725"/>
              <a:chExt cx="812800" cy="898525"/>
            </a:xfrm>
          </p:grpSpPr>
          <p:sp>
            <p:nvSpPr>
              <p:cNvPr id="2028" name="Google Shape;2028;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029" name="Google Shape;2029;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30" name="Google Shape;2030;p56"/>
            <p:cNvGrpSpPr/>
            <p:nvPr/>
          </p:nvGrpSpPr>
          <p:grpSpPr>
            <a:xfrm>
              <a:off x="13285062" y="-43805"/>
              <a:ext cx="415341" cy="459146"/>
              <a:chOff x="0" y="-85725"/>
              <a:chExt cx="812800" cy="898525"/>
            </a:xfrm>
          </p:grpSpPr>
          <p:sp>
            <p:nvSpPr>
              <p:cNvPr id="2031" name="Google Shape;2031;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032" name="Google Shape;2032;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33" name="Google Shape;2033;p56"/>
            <p:cNvGrpSpPr/>
            <p:nvPr/>
          </p:nvGrpSpPr>
          <p:grpSpPr>
            <a:xfrm>
              <a:off x="11214376" y="371542"/>
              <a:ext cx="415341" cy="459146"/>
              <a:chOff x="0" y="-85725"/>
              <a:chExt cx="812800" cy="898525"/>
            </a:xfrm>
          </p:grpSpPr>
          <p:sp>
            <p:nvSpPr>
              <p:cNvPr id="2034" name="Google Shape;2034;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035" name="Google Shape;2035;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36" name="Google Shape;2036;p56"/>
            <p:cNvGrpSpPr/>
            <p:nvPr/>
          </p:nvGrpSpPr>
          <p:grpSpPr>
            <a:xfrm>
              <a:off x="13700409" y="371542"/>
              <a:ext cx="415341" cy="459146"/>
              <a:chOff x="0" y="-85725"/>
              <a:chExt cx="812800" cy="898525"/>
            </a:xfrm>
          </p:grpSpPr>
          <p:sp>
            <p:nvSpPr>
              <p:cNvPr id="2037" name="Google Shape;2037;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038" name="Google Shape;2038;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39" name="Google Shape;2039;p56"/>
            <p:cNvGrpSpPr/>
            <p:nvPr/>
          </p:nvGrpSpPr>
          <p:grpSpPr>
            <a:xfrm>
              <a:off x="11629723" y="-43805"/>
              <a:ext cx="415341" cy="459146"/>
              <a:chOff x="0" y="-85725"/>
              <a:chExt cx="812800" cy="898525"/>
            </a:xfrm>
          </p:grpSpPr>
          <p:sp>
            <p:nvSpPr>
              <p:cNvPr id="2040" name="Google Shape;2040;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041" name="Google Shape;2041;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42" name="Google Shape;2042;p56"/>
            <p:cNvGrpSpPr/>
            <p:nvPr/>
          </p:nvGrpSpPr>
          <p:grpSpPr>
            <a:xfrm>
              <a:off x="14115756" y="-43805"/>
              <a:ext cx="415341" cy="459146"/>
              <a:chOff x="0" y="-85725"/>
              <a:chExt cx="812800" cy="898525"/>
            </a:xfrm>
          </p:grpSpPr>
          <p:sp>
            <p:nvSpPr>
              <p:cNvPr id="2043" name="Google Shape;2043;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044" name="Google Shape;2044;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45" name="Google Shape;2045;p56"/>
            <p:cNvGrpSpPr/>
            <p:nvPr/>
          </p:nvGrpSpPr>
          <p:grpSpPr>
            <a:xfrm>
              <a:off x="15771095" y="-43805"/>
              <a:ext cx="415341" cy="459146"/>
              <a:chOff x="0" y="-85725"/>
              <a:chExt cx="812800" cy="898525"/>
            </a:xfrm>
          </p:grpSpPr>
          <p:sp>
            <p:nvSpPr>
              <p:cNvPr id="2046" name="Google Shape;2046;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047" name="Google Shape;2047;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48" name="Google Shape;2048;p56"/>
            <p:cNvGrpSpPr/>
            <p:nvPr/>
          </p:nvGrpSpPr>
          <p:grpSpPr>
            <a:xfrm>
              <a:off x="12045071" y="371542"/>
              <a:ext cx="415341" cy="459146"/>
              <a:chOff x="0" y="-85725"/>
              <a:chExt cx="812800" cy="898525"/>
            </a:xfrm>
          </p:grpSpPr>
          <p:sp>
            <p:nvSpPr>
              <p:cNvPr id="2049" name="Google Shape;2049;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050" name="Google Shape;2050;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51" name="Google Shape;2051;p56"/>
            <p:cNvGrpSpPr/>
            <p:nvPr/>
          </p:nvGrpSpPr>
          <p:grpSpPr>
            <a:xfrm>
              <a:off x="14531104" y="371542"/>
              <a:ext cx="415341" cy="459146"/>
              <a:chOff x="0" y="-85725"/>
              <a:chExt cx="812800" cy="898525"/>
            </a:xfrm>
          </p:grpSpPr>
          <p:sp>
            <p:nvSpPr>
              <p:cNvPr id="2052" name="Google Shape;2052;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053" name="Google Shape;2053;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54" name="Google Shape;2054;p56"/>
            <p:cNvGrpSpPr/>
            <p:nvPr/>
          </p:nvGrpSpPr>
          <p:grpSpPr>
            <a:xfrm>
              <a:off x="16186442" y="371542"/>
              <a:ext cx="415341" cy="459146"/>
              <a:chOff x="0" y="-85725"/>
              <a:chExt cx="812800" cy="898525"/>
            </a:xfrm>
          </p:grpSpPr>
          <p:sp>
            <p:nvSpPr>
              <p:cNvPr id="2055" name="Google Shape;2055;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056" name="Google Shape;2056;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57" name="Google Shape;2057;p56"/>
            <p:cNvGrpSpPr/>
            <p:nvPr/>
          </p:nvGrpSpPr>
          <p:grpSpPr>
            <a:xfrm>
              <a:off x="12460418" y="-43805"/>
              <a:ext cx="415341" cy="459146"/>
              <a:chOff x="0" y="-85725"/>
              <a:chExt cx="812800" cy="898525"/>
            </a:xfrm>
          </p:grpSpPr>
          <p:sp>
            <p:nvSpPr>
              <p:cNvPr id="2058" name="Google Shape;2058;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059" name="Google Shape;2059;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60" name="Google Shape;2060;p56"/>
            <p:cNvGrpSpPr/>
            <p:nvPr/>
          </p:nvGrpSpPr>
          <p:grpSpPr>
            <a:xfrm>
              <a:off x="14946451" y="-43805"/>
              <a:ext cx="415341" cy="459146"/>
              <a:chOff x="0" y="-85725"/>
              <a:chExt cx="812800" cy="898525"/>
            </a:xfrm>
          </p:grpSpPr>
          <p:sp>
            <p:nvSpPr>
              <p:cNvPr id="2061" name="Google Shape;2061;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062" name="Google Shape;2062;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63" name="Google Shape;2063;p56"/>
            <p:cNvGrpSpPr/>
            <p:nvPr/>
          </p:nvGrpSpPr>
          <p:grpSpPr>
            <a:xfrm>
              <a:off x="16601789" y="-43805"/>
              <a:ext cx="415341" cy="459146"/>
              <a:chOff x="0" y="-85725"/>
              <a:chExt cx="812800" cy="898525"/>
            </a:xfrm>
          </p:grpSpPr>
          <p:sp>
            <p:nvSpPr>
              <p:cNvPr id="2064" name="Google Shape;2064;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065" name="Google Shape;2065;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66" name="Google Shape;2066;p56"/>
            <p:cNvGrpSpPr/>
            <p:nvPr/>
          </p:nvGrpSpPr>
          <p:grpSpPr>
            <a:xfrm>
              <a:off x="12875765" y="371542"/>
              <a:ext cx="415341" cy="459146"/>
              <a:chOff x="0" y="-85725"/>
              <a:chExt cx="812800" cy="898525"/>
            </a:xfrm>
          </p:grpSpPr>
          <p:sp>
            <p:nvSpPr>
              <p:cNvPr id="2067" name="Google Shape;2067;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068" name="Google Shape;2068;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69" name="Google Shape;2069;p56"/>
            <p:cNvGrpSpPr/>
            <p:nvPr/>
          </p:nvGrpSpPr>
          <p:grpSpPr>
            <a:xfrm>
              <a:off x="15361798" y="371542"/>
              <a:ext cx="415341" cy="459146"/>
              <a:chOff x="0" y="-85725"/>
              <a:chExt cx="812800" cy="898525"/>
            </a:xfrm>
          </p:grpSpPr>
          <p:sp>
            <p:nvSpPr>
              <p:cNvPr id="2070" name="Google Shape;2070;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071" name="Google Shape;2071;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72" name="Google Shape;2072;p56"/>
            <p:cNvGrpSpPr/>
            <p:nvPr/>
          </p:nvGrpSpPr>
          <p:grpSpPr>
            <a:xfrm>
              <a:off x="16652277" y="-43805"/>
              <a:ext cx="415341" cy="459146"/>
              <a:chOff x="0" y="-85725"/>
              <a:chExt cx="812800" cy="898525"/>
            </a:xfrm>
          </p:grpSpPr>
          <p:sp>
            <p:nvSpPr>
              <p:cNvPr id="2073" name="Google Shape;2073;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074" name="Google Shape;2074;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75" name="Google Shape;2075;p56"/>
            <p:cNvGrpSpPr/>
            <p:nvPr/>
          </p:nvGrpSpPr>
          <p:grpSpPr>
            <a:xfrm>
              <a:off x="17067624" y="371542"/>
              <a:ext cx="415341" cy="459146"/>
              <a:chOff x="0" y="-85725"/>
              <a:chExt cx="812800" cy="898525"/>
            </a:xfrm>
          </p:grpSpPr>
          <p:sp>
            <p:nvSpPr>
              <p:cNvPr id="2076" name="Google Shape;2076;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077" name="Google Shape;2077;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78" name="Google Shape;2078;p56"/>
            <p:cNvGrpSpPr/>
            <p:nvPr/>
          </p:nvGrpSpPr>
          <p:grpSpPr>
            <a:xfrm>
              <a:off x="17482971" y="-43805"/>
              <a:ext cx="415341" cy="459146"/>
              <a:chOff x="0" y="-85725"/>
              <a:chExt cx="812800" cy="898525"/>
            </a:xfrm>
          </p:grpSpPr>
          <p:sp>
            <p:nvSpPr>
              <p:cNvPr id="2079" name="Google Shape;2079;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080" name="Google Shape;2080;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81" name="Google Shape;2081;p56"/>
            <p:cNvGrpSpPr/>
            <p:nvPr/>
          </p:nvGrpSpPr>
          <p:grpSpPr>
            <a:xfrm>
              <a:off x="17898319" y="371542"/>
              <a:ext cx="415341" cy="459146"/>
              <a:chOff x="0" y="-85725"/>
              <a:chExt cx="812800" cy="898525"/>
            </a:xfrm>
          </p:grpSpPr>
          <p:sp>
            <p:nvSpPr>
              <p:cNvPr id="2082" name="Google Shape;2082;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083" name="Google Shape;2083;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84" name="Google Shape;2084;p56"/>
            <p:cNvGrpSpPr/>
            <p:nvPr/>
          </p:nvGrpSpPr>
          <p:grpSpPr>
            <a:xfrm>
              <a:off x="18313666" y="-43805"/>
              <a:ext cx="415341" cy="459146"/>
              <a:chOff x="0" y="-85725"/>
              <a:chExt cx="812800" cy="898525"/>
            </a:xfrm>
          </p:grpSpPr>
          <p:sp>
            <p:nvSpPr>
              <p:cNvPr id="2085" name="Google Shape;2085;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086" name="Google Shape;2086;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87" name="Google Shape;2087;p56"/>
            <p:cNvGrpSpPr/>
            <p:nvPr/>
          </p:nvGrpSpPr>
          <p:grpSpPr>
            <a:xfrm>
              <a:off x="18729013" y="371542"/>
              <a:ext cx="415341" cy="459146"/>
              <a:chOff x="0" y="-85725"/>
              <a:chExt cx="812800" cy="898525"/>
            </a:xfrm>
          </p:grpSpPr>
          <p:sp>
            <p:nvSpPr>
              <p:cNvPr id="2088" name="Google Shape;2088;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089" name="Google Shape;2089;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90" name="Google Shape;2090;p56"/>
            <p:cNvGrpSpPr/>
            <p:nvPr/>
          </p:nvGrpSpPr>
          <p:grpSpPr>
            <a:xfrm>
              <a:off x="19144361" y="-43805"/>
              <a:ext cx="415341" cy="459146"/>
              <a:chOff x="0" y="-85725"/>
              <a:chExt cx="812800" cy="898525"/>
            </a:xfrm>
          </p:grpSpPr>
          <p:sp>
            <p:nvSpPr>
              <p:cNvPr id="2091" name="Google Shape;2091;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092" name="Google Shape;2092;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93" name="Google Shape;2093;p56"/>
            <p:cNvGrpSpPr/>
            <p:nvPr/>
          </p:nvGrpSpPr>
          <p:grpSpPr>
            <a:xfrm>
              <a:off x="19559708" y="371542"/>
              <a:ext cx="415341" cy="459146"/>
              <a:chOff x="0" y="-85725"/>
              <a:chExt cx="812800" cy="898525"/>
            </a:xfrm>
          </p:grpSpPr>
          <p:sp>
            <p:nvSpPr>
              <p:cNvPr id="2094" name="Google Shape;2094;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095" name="Google Shape;2095;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96" name="Google Shape;2096;p56"/>
            <p:cNvGrpSpPr/>
            <p:nvPr/>
          </p:nvGrpSpPr>
          <p:grpSpPr>
            <a:xfrm>
              <a:off x="19975055" y="-43805"/>
              <a:ext cx="415341" cy="459146"/>
              <a:chOff x="0" y="-85725"/>
              <a:chExt cx="812800" cy="898525"/>
            </a:xfrm>
          </p:grpSpPr>
          <p:sp>
            <p:nvSpPr>
              <p:cNvPr id="2097" name="Google Shape;2097;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098" name="Google Shape;2098;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99" name="Google Shape;2099;p56"/>
            <p:cNvGrpSpPr/>
            <p:nvPr/>
          </p:nvGrpSpPr>
          <p:grpSpPr>
            <a:xfrm>
              <a:off x="20390402" y="371542"/>
              <a:ext cx="415341" cy="459146"/>
              <a:chOff x="0" y="-85725"/>
              <a:chExt cx="812800" cy="898525"/>
            </a:xfrm>
          </p:grpSpPr>
          <p:sp>
            <p:nvSpPr>
              <p:cNvPr id="2100" name="Google Shape;2100;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01" name="Google Shape;2101;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02" name="Google Shape;2102;p56"/>
            <p:cNvGrpSpPr/>
            <p:nvPr/>
          </p:nvGrpSpPr>
          <p:grpSpPr>
            <a:xfrm>
              <a:off x="20805750" y="-43805"/>
              <a:ext cx="415341" cy="459146"/>
              <a:chOff x="0" y="-85725"/>
              <a:chExt cx="812800" cy="898525"/>
            </a:xfrm>
          </p:grpSpPr>
          <p:sp>
            <p:nvSpPr>
              <p:cNvPr id="2103" name="Google Shape;2103;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04" name="Google Shape;2104;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05" name="Google Shape;2105;p56"/>
            <p:cNvGrpSpPr/>
            <p:nvPr/>
          </p:nvGrpSpPr>
          <p:grpSpPr>
            <a:xfrm>
              <a:off x="21221097" y="371542"/>
              <a:ext cx="415341" cy="459146"/>
              <a:chOff x="0" y="-85725"/>
              <a:chExt cx="812800" cy="898525"/>
            </a:xfrm>
          </p:grpSpPr>
          <p:sp>
            <p:nvSpPr>
              <p:cNvPr id="2106" name="Google Shape;2106;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07" name="Google Shape;2107;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08" name="Google Shape;2108;p56"/>
            <p:cNvGrpSpPr/>
            <p:nvPr/>
          </p:nvGrpSpPr>
          <p:grpSpPr>
            <a:xfrm>
              <a:off x="21636444" y="-43805"/>
              <a:ext cx="415341" cy="459146"/>
              <a:chOff x="0" y="-85725"/>
              <a:chExt cx="812800" cy="898525"/>
            </a:xfrm>
          </p:grpSpPr>
          <p:sp>
            <p:nvSpPr>
              <p:cNvPr id="2109" name="Google Shape;2109;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10" name="Google Shape;2110;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11" name="Google Shape;2111;p56"/>
            <p:cNvGrpSpPr/>
            <p:nvPr/>
          </p:nvGrpSpPr>
          <p:grpSpPr>
            <a:xfrm>
              <a:off x="22051791" y="371542"/>
              <a:ext cx="415341" cy="459146"/>
              <a:chOff x="0" y="-85725"/>
              <a:chExt cx="812800" cy="898525"/>
            </a:xfrm>
          </p:grpSpPr>
          <p:sp>
            <p:nvSpPr>
              <p:cNvPr id="2112" name="Google Shape;2112;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13" name="Google Shape;2113;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14" name="Google Shape;2114;p56"/>
            <p:cNvGrpSpPr/>
            <p:nvPr/>
          </p:nvGrpSpPr>
          <p:grpSpPr>
            <a:xfrm>
              <a:off x="22467139" y="-43805"/>
              <a:ext cx="415341" cy="459146"/>
              <a:chOff x="0" y="-85725"/>
              <a:chExt cx="812800" cy="898525"/>
            </a:xfrm>
          </p:grpSpPr>
          <p:sp>
            <p:nvSpPr>
              <p:cNvPr id="2115" name="Google Shape;2115;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16" name="Google Shape;2116;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17" name="Google Shape;2117;p56"/>
            <p:cNvGrpSpPr/>
            <p:nvPr/>
          </p:nvGrpSpPr>
          <p:grpSpPr>
            <a:xfrm>
              <a:off x="22882486" y="371542"/>
              <a:ext cx="415341" cy="459146"/>
              <a:chOff x="0" y="-85725"/>
              <a:chExt cx="812800" cy="898525"/>
            </a:xfrm>
          </p:grpSpPr>
          <p:sp>
            <p:nvSpPr>
              <p:cNvPr id="2118" name="Google Shape;2118;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19" name="Google Shape;2119;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20" name="Google Shape;2120;p56"/>
            <p:cNvGrpSpPr/>
            <p:nvPr/>
          </p:nvGrpSpPr>
          <p:grpSpPr>
            <a:xfrm>
              <a:off x="23297833" y="-43805"/>
              <a:ext cx="415341" cy="459146"/>
              <a:chOff x="0" y="-85725"/>
              <a:chExt cx="812800" cy="898525"/>
            </a:xfrm>
          </p:grpSpPr>
          <p:sp>
            <p:nvSpPr>
              <p:cNvPr id="2121" name="Google Shape;2121;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22" name="Google Shape;2122;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23" name="Google Shape;2123;p56"/>
            <p:cNvGrpSpPr/>
            <p:nvPr/>
          </p:nvGrpSpPr>
          <p:grpSpPr>
            <a:xfrm>
              <a:off x="23713180" y="371542"/>
              <a:ext cx="415341" cy="459146"/>
              <a:chOff x="0" y="-85725"/>
              <a:chExt cx="812800" cy="898525"/>
            </a:xfrm>
          </p:grpSpPr>
          <p:sp>
            <p:nvSpPr>
              <p:cNvPr id="2124" name="Google Shape;2124;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25" name="Google Shape;2125;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26" name="Google Shape;2126;p56"/>
            <p:cNvGrpSpPr/>
            <p:nvPr/>
          </p:nvGrpSpPr>
          <p:grpSpPr>
            <a:xfrm>
              <a:off x="24128528" y="-43805"/>
              <a:ext cx="415341" cy="459146"/>
              <a:chOff x="0" y="-85725"/>
              <a:chExt cx="812800" cy="898525"/>
            </a:xfrm>
          </p:grpSpPr>
          <p:sp>
            <p:nvSpPr>
              <p:cNvPr id="2127" name="Google Shape;2127;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28" name="Google Shape;2128;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29" name="Google Shape;2129;p56"/>
            <p:cNvGrpSpPr/>
            <p:nvPr/>
          </p:nvGrpSpPr>
          <p:grpSpPr>
            <a:xfrm>
              <a:off x="24543875" y="371542"/>
              <a:ext cx="415341" cy="459146"/>
              <a:chOff x="0" y="-85725"/>
              <a:chExt cx="812800" cy="898525"/>
            </a:xfrm>
          </p:grpSpPr>
          <p:sp>
            <p:nvSpPr>
              <p:cNvPr id="2130" name="Google Shape;2130;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31" name="Google Shape;2131;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32" name="Google Shape;2132;p56"/>
            <p:cNvGrpSpPr/>
            <p:nvPr/>
          </p:nvGrpSpPr>
          <p:grpSpPr>
            <a:xfrm>
              <a:off x="24959222" y="-43805"/>
              <a:ext cx="415341" cy="459146"/>
              <a:chOff x="0" y="-85725"/>
              <a:chExt cx="812800" cy="898525"/>
            </a:xfrm>
          </p:grpSpPr>
          <p:sp>
            <p:nvSpPr>
              <p:cNvPr id="2133" name="Google Shape;2133;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34" name="Google Shape;2134;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35" name="Google Shape;2135;p56"/>
            <p:cNvGrpSpPr/>
            <p:nvPr/>
          </p:nvGrpSpPr>
          <p:grpSpPr>
            <a:xfrm>
              <a:off x="25374570" y="371542"/>
              <a:ext cx="415341" cy="459146"/>
              <a:chOff x="0" y="-85725"/>
              <a:chExt cx="812800" cy="898525"/>
            </a:xfrm>
          </p:grpSpPr>
          <p:sp>
            <p:nvSpPr>
              <p:cNvPr id="2136" name="Google Shape;2136;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37" name="Google Shape;2137;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38" name="Google Shape;2138;p56"/>
            <p:cNvGrpSpPr/>
            <p:nvPr/>
          </p:nvGrpSpPr>
          <p:grpSpPr>
            <a:xfrm>
              <a:off x="25789917" y="-43805"/>
              <a:ext cx="415341" cy="459146"/>
              <a:chOff x="0" y="-85725"/>
              <a:chExt cx="812800" cy="898525"/>
            </a:xfrm>
          </p:grpSpPr>
          <p:sp>
            <p:nvSpPr>
              <p:cNvPr id="2139" name="Google Shape;2139;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40" name="Google Shape;2140;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41" name="Google Shape;2141;p56"/>
            <p:cNvGrpSpPr/>
            <p:nvPr/>
          </p:nvGrpSpPr>
          <p:grpSpPr>
            <a:xfrm>
              <a:off x="26205264" y="371542"/>
              <a:ext cx="415341" cy="459146"/>
              <a:chOff x="0" y="-85725"/>
              <a:chExt cx="812800" cy="898525"/>
            </a:xfrm>
          </p:grpSpPr>
          <p:sp>
            <p:nvSpPr>
              <p:cNvPr id="2142" name="Google Shape;2142;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43" name="Google Shape;2143;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44" name="Google Shape;2144;p56"/>
            <p:cNvGrpSpPr/>
            <p:nvPr/>
          </p:nvGrpSpPr>
          <p:grpSpPr>
            <a:xfrm>
              <a:off x="26620611" y="-43805"/>
              <a:ext cx="415341" cy="459146"/>
              <a:chOff x="0" y="-85725"/>
              <a:chExt cx="812800" cy="898525"/>
            </a:xfrm>
          </p:grpSpPr>
          <p:sp>
            <p:nvSpPr>
              <p:cNvPr id="2145" name="Google Shape;2145;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46" name="Google Shape;2146;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47" name="Google Shape;2147;p56"/>
            <p:cNvGrpSpPr/>
            <p:nvPr/>
          </p:nvGrpSpPr>
          <p:grpSpPr>
            <a:xfrm>
              <a:off x="27035959" y="371542"/>
              <a:ext cx="415341" cy="459146"/>
              <a:chOff x="0" y="-85725"/>
              <a:chExt cx="812800" cy="898525"/>
            </a:xfrm>
          </p:grpSpPr>
          <p:sp>
            <p:nvSpPr>
              <p:cNvPr id="2148" name="Google Shape;2148;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49" name="Google Shape;2149;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50" name="Google Shape;2150;p56"/>
            <p:cNvGrpSpPr/>
            <p:nvPr/>
          </p:nvGrpSpPr>
          <p:grpSpPr>
            <a:xfrm>
              <a:off x="27451306" y="-43805"/>
              <a:ext cx="415341" cy="459146"/>
              <a:chOff x="0" y="-85725"/>
              <a:chExt cx="812800" cy="898525"/>
            </a:xfrm>
          </p:grpSpPr>
          <p:sp>
            <p:nvSpPr>
              <p:cNvPr id="2151" name="Google Shape;2151;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52" name="Google Shape;2152;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53" name="Google Shape;2153;p56"/>
            <p:cNvGrpSpPr/>
            <p:nvPr/>
          </p:nvGrpSpPr>
          <p:grpSpPr>
            <a:xfrm>
              <a:off x="29937339" y="-43805"/>
              <a:ext cx="415341" cy="459146"/>
              <a:chOff x="0" y="-85725"/>
              <a:chExt cx="812800" cy="898525"/>
            </a:xfrm>
          </p:grpSpPr>
          <p:sp>
            <p:nvSpPr>
              <p:cNvPr id="2154" name="Google Shape;2154;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55" name="Google Shape;2155;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56" name="Google Shape;2156;p56"/>
            <p:cNvGrpSpPr/>
            <p:nvPr/>
          </p:nvGrpSpPr>
          <p:grpSpPr>
            <a:xfrm>
              <a:off x="27866653" y="371542"/>
              <a:ext cx="415341" cy="459146"/>
              <a:chOff x="0" y="-85725"/>
              <a:chExt cx="812800" cy="898525"/>
            </a:xfrm>
          </p:grpSpPr>
          <p:sp>
            <p:nvSpPr>
              <p:cNvPr id="2157" name="Google Shape;2157;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58" name="Google Shape;2158;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59" name="Google Shape;2159;p56"/>
            <p:cNvGrpSpPr/>
            <p:nvPr/>
          </p:nvGrpSpPr>
          <p:grpSpPr>
            <a:xfrm>
              <a:off x="30352686" y="371542"/>
              <a:ext cx="415341" cy="459146"/>
              <a:chOff x="0" y="-85725"/>
              <a:chExt cx="812800" cy="898525"/>
            </a:xfrm>
          </p:grpSpPr>
          <p:sp>
            <p:nvSpPr>
              <p:cNvPr id="2160" name="Google Shape;2160;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61" name="Google Shape;2161;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62" name="Google Shape;2162;p56"/>
            <p:cNvGrpSpPr/>
            <p:nvPr/>
          </p:nvGrpSpPr>
          <p:grpSpPr>
            <a:xfrm>
              <a:off x="28282000" y="-43805"/>
              <a:ext cx="415341" cy="459146"/>
              <a:chOff x="0" y="-85725"/>
              <a:chExt cx="812800" cy="898525"/>
            </a:xfrm>
          </p:grpSpPr>
          <p:sp>
            <p:nvSpPr>
              <p:cNvPr id="2163" name="Google Shape;2163;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64" name="Google Shape;2164;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65" name="Google Shape;2165;p56"/>
            <p:cNvGrpSpPr/>
            <p:nvPr/>
          </p:nvGrpSpPr>
          <p:grpSpPr>
            <a:xfrm>
              <a:off x="30768033" y="-43805"/>
              <a:ext cx="415341" cy="459146"/>
              <a:chOff x="0" y="-85725"/>
              <a:chExt cx="812800" cy="898525"/>
            </a:xfrm>
          </p:grpSpPr>
          <p:sp>
            <p:nvSpPr>
              <p:cNvPr id="2166" name="Google Shape;2166;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67" name="Google Shape;2167;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68" name="Google Shape;2168;p56"/>
            <p:cNvGrpSpPr/>
            <p:nvPr/>
          </p:nvGrpSpPr>
          <p:grpSpPr>
            <a:xfrm>
              <a:off x="32423372" y="-43805"/>
              <a:ext cx="415341" cy="459146"/>
              <a:chOff x="0" y="-85725"/>
              <a:chExt cx="812800" cy="898525"/>
            </a:xfrm>
          </p:grpSpPr>
          <p:sp>
            <p:nvSpPr>
              <p:cNvPr id="2169" name="Google Shape;2169;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70" name="Google Shape;2170;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71" name="Google Shape;2171;p56"/>
            <p:cNvGrpSpPr/>
            <p:nvPr/>
          </p:nvGrpSpPr>
          <p:grpSpPr>
            <a:xfrm>
              <a:off x="28697348" y="371542"/>
              <a:ext cx="415341" cy="459146"/>
              <a:chOff x="0" y="-85725"/>
              <a:chExt cx="812800" cy="898525"/>
            </a:xfrm>
          </p:grpSpPr>
          <p:sp>
            <p:nvSpPr>
              <p:cNvPr id="2172" name="Google Shape;2172;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73" name="Google Shape;2173;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74" name="Google Shape;2174;p56"/>
            <p:cNvGrpSpPr/>
            <p:nvPr/>
          </p:nvGrpSpPr>
          <p:grpSpPr>
            <a:xfrm>
              <a:off x="31183381" y="371542"/>
              <a:ext cx="415341" cy="459146"/>
              <a:chOff x="0" y="-85725"/>
              <a:chExt cx="812800" cy="898525"/>
            </a:xfrm>
          </p:grpSpPr>
          <p:sp>
            <p:nvSpPr>
              <p:cNvPr id="2175" name="Google Shape;2175;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76" name="Google Shape;2176;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77" name="Google Shape;2177;p56"/>
            <p:cNvGrpSpPr/>
            <p:nvPr/>
          </p:nvGrpSpPr>
          <p:grpSpPr>
            <a:xfrm>
              <a:off x="32838719" y="371542"/>
              <a:ext cx="415341" cy="459146"/>
              <a:chOff x="0" y="-85725"/>
              <a:chExt cx="812800" cy="898525"/>
            </a:xfrm>
          </p:grpSpPr>
          <p:sp>
            <p:nvSpPr>
              <p:cNvPr id="2178" name="Google Shape;2178;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79" name="Google Shape;2179;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80" name="Google Shape;2180;p56"/>
            <p:cNvGrpSpPr/>
            <p:nvPr/>
          </p:nvGrpSpPr>
          <p:grpSpPr>
            <a:xfrm>
              <a:off x="29112695" y="-43805"/>
              <a:ext cx="415341" cy="459146"/>
              <a:chOff x="0" y="-85725"/>
              <a:chExt cx="812800" cy="898525"/>
            </a:xfrm>
          </p:grpSpPr>
          <p:sp>
            <p:nvSpPr>
              <p:cNvPr id="2181" name="Google Shape;2181;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82" name="Google Shape;2182;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83" name="Google Shape;2183;p56"/>
            <p:cNvGrpSpPr/>
            <p:nvPr/>
          </p:nvGrpSpPr>
          <p:grpSpPr>
            <a:xfrm>
              <a:off x="31598728" y="-43805"/>
              <a:ext cx="415341" cy="459146"/>
              <a:chOff x="0" y="-85725"/>
              <a:chExt cx="812800" cy="898525"/>
            </a:xfrm>
          </p:grpSpPr>
          <p:sp>
            <p:nvSpPr>
              <p:cNvPr id="2184" name="Google Shape;2184;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85" name="Google Shape;2185;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86" name="Google Shape;2186;p56"/>
            <p:cNvGrpSpPr/>
            <p:nvPr/>
          </p:nvGrpSpPr>
          <p:grpSpPr>
            <a:xfrm>
              <a:off x="33254066" y="-43805"/>
              <a:ext cx="415341" cy="459146"/>
              <a:chOff x="0" y="-85725"/>
              <a:chExt cx="812800" cy="898525"/>
            </a:xfrm>
          </p:grpSpPr>
          <p:sp>
            <p:nvSpPr>
              <p:cNvPr id="2187" name="Google Shape;2187;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88" name="Google Shape;2188;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89" name="Google Shape;2189;p56"/>
            <p:cNvGrpSpPr/>
            <p:nvPr/>
          </p:nvGrpSpPr>
          <p:grpSpPr>
            <a:xfrm>
              <a:off x="29528042" y="371542"/>
              <a:ext cx="415341" cy="459146"/>
              <a:chOff x="0" y="-85725"/>
              <a:chExt cx="812800" cy="898525"/>
            </a:xfrm>
          </p:grpSpPr>
          <p:sp>
            <p:nvSpPr>
              <p:cNvPr id="2190" name="Google Shape;2190;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91" name="Google Shape;2191;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92" name="Google Shape;2192;p56"/>
            <p:cNvGrpSpPr/>
            <p:nvPr/>
          </p:nvGrpSpPr>
          <p:grpSpPr>
            <a:xfrm>
              <a:off x="32014075" y="371542"/>
              <a:ext cx="415341" cy="459146"/>
              <a:chOff x="0" y="-85725"/>
              <a:chExt cx="812800" cy="898525"/>
            </a:xfrm>
          </p:grpSpPr>
          <p:sp>
            <p:nvSpPr>
              <p:cNvPr id="2193" name="Google Shape;2193;p5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194" name="Google Shape;2194;p56"/>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sp>
        <p:nvSpPr>
          <p:cNvPr id="2195" name="Google Shape;2195;p56"/>
          <p:cNvSpPr txBox="1"/>
          <p:nvPr/>
        </p:nvSpPr>
        <p:spPr>
          <a:xfrm>
            <a:off x="514350" y="4456748"/>
            <a:ext cx="1899300" cy="138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900" u="sng" cap="none" strike="noStrike">
                <a:solidFill>
                  <a:schemeClr val="hlink"/>
                </a:solidFill>
                <a:latin typeface="Franklin Gothic"/>
                <a:ea typeface="Franklin Gothic"/>
                <a:cs typeface="Franklin Gothic"/>
                <a:sym typeface="Franklin Gothic"/>
                <a:hlinkClick/>
              </a:rPr>
              <a:t>&lt;</a:t>
            </a:r>
            <a:r>
              <a:rPr b="0" i="0" lang="en" sz="900" u="sng" cap="none" strike="noStrike">
                <a:solidFill>
                  <a:schemeClr val="hlink"/>
                </a:solidFill>
                <a:latin typeface="Franklin Gothic"/>
                <a:ea typeface="Franklin Gothic"/>
                <a:cs typeface="Franklin Gothic"/>
                <a:sym typeface="Franklin Gothic"/>
                <a:hlinkClick/>
              </a:rPr>
              <a:t> BACK TO </a:t>
            </a:r>
            <a:r>
              <a:rPr b="1" i="0" lang="en" sz="900" u="sng" cap="none" strike="noStrike">
                <a:solidFill>
                  <a:schemeClr val="hlink"/>
                </a:solidFill>
                <a:latin typeface="Franklin Gothic"/>
                <a:ea typeface="Franklin Gothic"/>
                <a:cs typeface="Franklin Gothic"/>
                <a:sym typeface="Franklin Gothic"/>
                <a:hlinkClick/>
              </a:rPr>
              <a:t>NAVIGATION PAGE</a:t>
            </a:r>
            <a:endParaRPr sz="700"/>
          </a:p>
        </p:txBody>
      </p:sp>
      <p:sp>
        <p:nvSpPr>
          <p:cNvPr id="2196" name="Google Shape;2196;p56"/>
          <p:cNvSpPr txBox="1"/>
          <p:nvPr/>
        </p:nvSpPr>
        <p:spPr>
          <a:xfrm>
            <a:off x="455325" y="143735"/>
            <a:ext cx="6690600" cy="4311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SzPts val="1100"/>
              <a:buNone/>
            </a:pPr>
            <a:r>
              <a:rPr lang="en" sz="2800">
                <a:solidFill>
                  <a:srgbClr val="097D4C"/>
                </a:solidFill>
              </a:rPr>
              <a:t>MVP - </a:t>
            </a:r>
            <a:r>
              <a:rPr b="1" lang="en" sz="2800">
                <a:solidFill>
                  <a:srgbClr val="097D4C"/>
                </a:solidFill>
              </a:rPr>
              <a:t>User Interface</a:t>
            </a:r>
            <a:endParaRPr b="1" sz="2800">
              <a:solidFill>
                <a:srgbClr val="097D4C"/>
              </a:solidFill>
            </a:endParaRPr>
          </a:p>
        </p:txBody>
      </p:sp>
      <p:sp>
        <p:nvSpPr>
          <p:cNvPr id="2197" name="Google Shape;2197;p56"/>
          <p:cNvSpPr/>
          <p:nvPr/>
        </p:nvSpPr>
        <p:spPr>
          <a:xfrm>
            <a:off x="7213419" y="94609"/>
            <a:ext cx="1822962" cy="1050689"/>
          </a:xfrm>
          <a:custGeom>
            <a:rect b="b" l="l" r="r" t="t"/>
            <a:pathLst>
              <a:path extrusionOk="0" h="2101378" w="3645924">
                <a:moveTo>
                  <a:pt x="0" y="0"/>
                </a:moveTo>
                <a:lnTo>
                  <a:pt x="3645924" y="0"/>
                </a:lnTo>
                <a:lnTo>
                  <a:pt x="3645924" y="2101378"/>
                </a:lnTo>
                <a:lnTo>
                  <a:pt x="0" y="2101378"/>
                </a:lnTo>
                <a:lnTo>
                  <a:pt x="0" y="0"/>
                </a:lnTo>
                <a:close/>
              </a:path>
            </a:pathLst>
          </a:custGeom>
          <a:blipFill rotWithShape="1">
            <a:blip r:embed="rId3">
              <a:alphaModFix/>
            </a:blip>
            <a:stretch>
              <a:fillRect b="0" l="0" r="0" t="0"/>
            </a:stretch>
          </a:blipFill>
          <a:ln>
            <a:noFill/>
          </a:ln>
        </p:spPr>
      </p:sp>
      <p:pic>
        <p:nvPicPr>
          <p:cNvPr id="2198" name="Google Shape;2198;p56"/>
          <p:cNvPicPr preferRelativeResize="0"/>
          <p:nvPr/>
        </p:nvPicPr>
        <p:blipFill>
          <a:blip r:embed="rId4">
            <a:alphaModFix/>
          </a:blip>
          <a:stretch>
            <a:fillRect/>
          </a:stretch>
        </p:blipFill>
        <p:spPr>
          <a:xfrm>
            <a:off x="259875" y="615150"/>
            <a:ext cx="8624251" cy="4461775"/>
          </a:xfrm>
          <a:prstGeom prst="rect">
            <a:avLst/>
          </a:prstGeom>
          <a:noFill/>
          <a:ln>
            <a:noFill/>
          </a:ln>
        </p:spPr>
      </p:pic>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3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4100"/>
              <a:buFont typeface="Calibri"/>
              <a:buNone/>
            </a:pPr>
            <a:r>
              <a:rPr b="1" lang="en" sz="4100"/>
              <a:t>Asthma</a:t>
            </a:r>
            <a:endParaRPr/>
          </a:p>
        </p:txBody>
      </p:sp>
      <p:sp>
        <p:nvSpPr>
          <p:cNvPr id="481" name="Google Shape;481;p39"/>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2100"/>
              <a:buChar char="•"/>
            </a:pPr>
            <a:r>
              <a:rPr lang="en"/>
              <a:t>Allergic reaction affecting the airways in the lungs, leading to difficulty in breathing</a:t>
            </a:r>
            <a:endParaRPr/>
          </a:p>
          <a:p>
            <a:pPr indent="-171450" lvl="0" marL="177800" rtl="0" algn="l">
              <a:lnSpc>
                <a:spcPct val="90000"/>
              </a:lnSpc>
              <a:spcBef>
                <a:spcPts val="800"/>
              </a:spcBef>
              <a:spcAft>
                <a:spcPts val="0"/>
              </a:spcAft>
              <a:buClr>
                <a:schemeClr val="dk1"/>
              </a:buClr>
              <a:buSzPts val="2100"/>
              <a:buChar char="•"/>
            </a:pPr>
            <a:r>
              <a:rPr lang="en"/>
              <a:t>In the absence of comorbid illness, the chest radiograph is almost always normal in patients with asthma</a:t>
            </a:r>
            <a:r>
              <a:rPr baseline="30000" lang="en"/>
              <a:t>[1]</a:t>
            </a:r>
            <a:endParaRPr/>
          </a:p>
          <a:p>
            <a:pPr indent="-171450" lvl="0" marL="177800" rtl="0" algn="l">
              <a:lnSpc>
                <a:spcPct val="90000"/>
              </a:lnSpc>
              <a:spcBef>
                <a:spcPts val="800"/>
              </a:spcBef>
              <a:spcAft>
                <a:spcPts val="0"/>
              </a:spcAft>
              <a:buClr>
                <a:schemeClr val="dk1"/>
              </a:buClr>
              <a:buSzPts val="2100"/>
              <a:buChar char="•"/>
            </a:pPr>
            <a:r>
              <a:rPr lang="en"/>
              <a:t>Generally, doctors do not use chest X-rays to diagnose asthma</a:t>
            </a:r>
            <a:endParaRPr/>
          </a:p>
          <a:p>
            <a:pPr indent="-171450" lvl="0" marL="177800" rtl="0" algn="l">
              <a:lnSpc>
                <a:spcPct val="90000"/>
              </a:lnSpc>
              <a:spcBef>
                <a:spcPts val="800"/>
              </a:spcBef>
              <a:spcAft>
                <a:spcPts val="0"/>
              </a:spcAft>
              <a:buClr>
                <a:schemeClr val="dk1"/>
              </a:buClr>
              <a:buSzPts val="2100"/>
              <a:buChar char="•"/>
            </a:pPr>
            <a:r>
              <a:rPr lang="en"/>
              <a:t>No image dataset available</a:t>
            </a:r>
            <a:endParaRPr/>
          </a:p>
          <a:p>
            <a:pPr indent="-38100" lvl="0" marL="177800" rtl="0" algn="l">
              <a:lnSpc>
                <a:spcPct val="90000"/>
              </a:lnSpc>
              <a:spcBef>
                <a:spcPts val="800"/>
              </a:spcBef>
              <a:spcAft>
                <a:spcPts val="0"/>
              </a:spcAft>
              <a:buClr>
                <a:schemeClr val="dk1"/>
              </a:buClr>
              <a:buSzPts val="2100"/>
              <a:buNone/>
            </a:pPr>
            <a:r>
              <a:t/>
            </a:r>
            <a:endParaRPr/>
          </a:p>
          <a:p>
            <a:pPr indent="-171450" lvl="0" marL="177800" rtl="0" algn="l">
              <a:lnSpc>
                <a:spcPct val="90000"/>
              </a:lnSpc>
              <a:spcBef>
                <a:spcPts val="800"/>
              </a:spcBef>
              <a:spcAft>
                <a:spcPts val="0"/>
              </a:spcAft>
              <a:buClr>
                <a:schemeClr val="dk1"/>
              </a:buClr>
              <a:buSzPts val="2100"/>
              <a:buChar char="•"/>
            </a:pPr>
            <a:r>
              <a:rPr lang="en"/>
              <a:t>PASS</a:t>
            </a:r>
            <a:endParaRPr/>
          </a:p>
          <a:p>
            <a:pPr indent="0" lvl="0" marL="0" rtl="0" algn="l">
              <a:lnSpc>
                <a:spcPct val="90000"/>
              </a:lnSpc>
              <a:spcBef>
                <a:spcPts val="800"/>
              </a:spcBef>
              <a:spcAft>
                <a:spcPts val="0"/>
              </a:spcAft>
              <a:buClr>
                <a:schemeClr val="dk1"/>
              </a:buClr>
              <a:buSzPts val="2100"/>
              <a:buNone/>
            </a:pPr>
            <a:r>
              <a:t/>
            </a:r>
            <a:endParaRPr/>
          </a:p>
        </p:txBody>
      </p:sp>
      <p:sp>
        <p:nvSpPr>
          <p:cNvPr id="482" name="Google Shape;482;p39"/>
          <p:cNvSpPr txBox="1"/>
          <p:nvPr>
            <p:ph idx="11" type="ftr"/>
          </p:nvPr>
        </p:nvSpPr>
        <p:spPr>
          <a:xfrm>
            <a:off x="339665" y="4632722"/>
            <a:ext cx="5757053" cy="273844"/>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t>UpToDate. (2023, November 16). Asthma in adolescents and adults: Evaluation and diagnosis. Retrieved February 8, 2024, from https://www.uptodate.com/contents/asthma-in-adolescents-and-adults-evaluation-and-diagnosis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AD1"/>
        </a:solidFill>
      </p:bgPr>
    </p:bg>
    <p:spTree>
      <p:nvGrpSpPr>
        <p:cNvPr id="2202" name="Shape 2202"/>
        <p:cNvGrpSpPr/>
        <p:nvPr/>
      </p:nvGrpSpPr>
      <p:grpSpPr>
        <a:xfrm>
          <a:off x="0" y="0"/>
          <a:ext cx="0" cy="0"/>
          <a:chOff x="0" y="0"/>
          <a:chExt cx="0" cy="0"/>
        </a:xfrm>
      </p:grpSpPr>
      <p:sp>
        <p:nvSpPr>
          <p:cNvPr id="2203" name="Google Shape;2203;p57"/>
          <p:cNvSpPr txBox="1"/>
          <p:nvPr/>
        </p:nvSpPr>
        <p:spPr>
          <a:xfrm>
            <a:off x="2738530" y="526676"/>
            <a:ext cx="3668845" cy="955312"/>
          </a:xfrm>
          <a:prstGeom prst="rect">
            <a:avLst/>
          </a:prstGeom>
          <a:noFill/>
          <a:ln>
            <a:noFill/>
          </a:ln>
        </p:spPr>
        <p:txBody>
          <a:bodyPr anchorCtr="0" anchor="t" bIns="0" lIns="0" spcFirstLastPara="1" rIns="0" wrap="square" tIns="0">
            <a:spAutoFit/>
          </a:bodyPr>
          <a:lstStyle/>
          <a:p>
            <a:pPr indent="0" lvl="0" marL="0" marR="0" rtl="0" algn="ctr">
              <a:lnSpc>
                <a:spcPct val="89998"/>
              </a:lnSpc>
              <a:spcBef>
                <a:spcPts val="0"/>
              </a:spcBef>
              <a:spcAft>
                <a:spcPts val="0"/>
              </a:spcAft>
              <a:buNone/>
            </a:pPr>
            <a:r>
              <a:rPr b="0" i="0" lang="en" sz="4200" u="none" cap="none" strike="noStrike">
                <a:solidFill>
                  <a:srgbClr val="097D4C"/>
                </a:solidFill>
                <a:latin typeface="Arial"/>
                <a:ea typeface="Arial"/>
                <a:cs typeface="Arial"/>
                <a:sym typeface="Arial"/>
              </a:rPr>
              <a:t>Get In Touch</a:t>
            </a:r>
            <a:endParaRPr sz="700"/>
          </a:p>
        </p:txBody>
      </p:sp>
      <p:grpSp>
        <p:nvGrpSpPr>
          <p:cNvPr id="2204" name="Google Shape;2204;p57"/>
          <p:cNvGrpSpPr/>
          <p:nvPr/>
        </p:nvGrpSpPr>
        <p:grpSpPr>
          <a:xfrm>
            <a:off x="2627706" y="1453413"/>
            <a:ext cx="3888588" cy="2072879"/>
            <a:chOff x="0" y="-76200"/>
            <a:chExt cx="10369567" cy="5527676"/>
          </a:xfrm>
        </p:grpSpPr>
        <p:sp>
          <p:nvSpPr>
            <p:cNvPr id="2205" name="Google Shape;2205;p57"/>
            <p:cNvSpPr txBox="1"/>
            <p:nvPr/>
          </p:nvSpPr>
          <p:spPr>
            <a:xfrm>
              <a:off x="0" y="-76200"/>
              <a:ext cx="10369567" cy="55626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 sz="1200" u="none" cap="none" strike="noStrike">
                  <a:solidFill>
                    <a:srgbClr val="282204"/>
                  </a:solidFill>
                  <a:latin typeface="Franklin Gothic"/>
                  <a:ea typeface="Franklin Gothic"/>
                  <a:cs typeface="Franklin Gothic"/>
                  <a:sym typeface="Franklin Gothic"/>
                </a:rPr>
                <a:t>Email </a:t>
              </a:r>
              <a:endParaRPr sz="700"/>
            </a:p>
          </p:txBody>
        </p:sp>
        <p:sp>
          <p:nvSpPr>
            <p:cNvPr id="2206" name="Google Shape;2206;p57"/>
            <p:cNvSpPr txBox="1"/>
            <p:nvPr/>
          </p:nvSpPr>
          <p:spPr>
            <a:xfrm>
              <a:off x="0" y="568960"/>
              <a:ext cx="10369500" cy="6156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 sz="1500">
                  <a:solidFill>
                    <a:srgbClr val="097D4C"/>
                  </a:solidFill>
                </a:rPr>
                <a:t>team1</a:t>
              </a:r>
              <a:r>
                <a:rPr b="0" i="0" lang="en" sz="1500" u="none" cap="none" strike="noStrike">
                  <a:solidFill>
                    <a:srgbClr val="097D4C"/>
                  </a:solidFill>
                  <a:latin typeface="Arial"/>
                  <a:ea typeface="Arial"/>
                  <a:cs typeface="Arial"/>
                  <a:sym typeface="Arial"/>
                </a:rPr>
                <a:t>@</a:t>
              </a:r>
              <a:r>
                <a:rPr lang="en" sz="1500">
                  <a:solidFill>
                    <a:srgbClr val="097D4C"/>
                  </a:solidFill>
                </a:rPr>
                <a:t>andrew.cmu.edu</a:t>
              </a:r>
              <a:endParaRPr sz="700"/>
            </a:p>
          </p:txBody>
        </p:sp>
        <p:sp>
          <p:nvSpPr>
            <p:cNvPr id="2207" name="Google Shape;2207;p57"/>
            <p:cNvSpPr txBox="1"/>
            <p:nvPr/>
          </p:nvSpPr>
          <p:spPr>
            <a:xfrm>
              <a:off x="0" y="2041208"/>
              <a:ext cx="10369567" cy="55626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 sz="1200" u="none" cap="none" strike="noStrike">
                  <a:solidFill>
                    <a:srgbClr val="282204"/>
                  </a:solidFill>
                  <a:latin typeface="Franklin Gothic"/>
                  <a:ea typeface="Franklin Gothic"/>
                  <a:cs typeface="Franklin Gothic"/>
                  <a:sym typeface="Franklin Gothic"/>
                </a:rPr>
                <a:t>Social Media </a:t>
              </a:r>
              <a:endParaRPr sz="700"/>
            </a:p>
          </p:txBody>
        </p:sp>
        <p:sp>
          <p:nvSpPr>
            <p:cNvPr id="2208" name="Google Shape;2208;p57"/>
            <p:cNvSpPr txBox="1"/>
            <p:nvPr/>
          </p:nvSpPr>
          <p:spPr>
            <a:xfrm>
              <a:off x="0" y="2686368"/>
              <a:ext cx="10369500" cy="6156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 sz="1500" u="none" cap="none" strike="noStrike">
                  <a:solidFill>
                    <a:srgbClr val="097D4C"/>
                  </a:solidFill>
                  <a:latin typeface="Arial"/>
                  <a:ea typeface="Arial"/>
                  <a:cs typeface="Arial"/>
                  <a:sym typeface="Arial"/>
                </a:rPr>
                <a:t>@reallygreat</a:t>
              </a:r>
              <a:r>
                <a:rPr lang="en" sz="1500">
                  <a:solidFill>
                    <a:srgbClr val="097D4C"/>
                  </a:solidFill>
                </a:rPr>
                <a:t>app</a:t>
              </a:r>
              <a:endParaRPr sz="700"/>
            </a:p>
          </p:txBody>
        </p:sp>
        <p:sp>
          <p:nvSpPr>
            <p:cNvPr id="2209" name="Google Shape;2209;p57"/>
            <p:cNvSpPr txBox="1"/>
            <p:nvPr/>
          </p:nvSpPr>
          <p:spPr>
            <a:xfrm>
              <a:off x="0" y="4158616"/>
              <a:ext cx="10369567" cy="55626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 sz="1200" u="none" cap="none" strike="noStrike">
                  <a:solidFill>
                    <a:srgbClr val="282204"/>
                  </a:solidFill>
                  <a:latin typeface="Franklin Gothic"/>
                  <a:ea typeface="Franklin Gothic"/>
                  <a:cs typeface="Franklin Gothic"/>
                  <a:sym typeface="Franklin Gothic"/>
                </a:rPr>
                <a:t>Call us </a:t>
              </a:r>
              <a:endParaRPr sz="700"/>
            </a:p>
          </p:txBody>
        </p:sp>
        <p:sp>
          <p:nvSpPr>
            <p:cNvPr id="2210" name="Google Shape;2210;p57"/>
            <p:cNvSpPr txBox="1"/>
            <p:nvPr/>
          </p:nvSpPr>
          <p:spPr>
            <a:xfrm>
              <a:off x="0" y="4803776"/>
              <a:ext cx="10369567" cy="647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 sz="1500" u="none" cap="none" strike="noStrike">
                  <a:solidFill>
                    <a:srgbClr val="097D4C"/>
                  </a:solidFill>
                  <a:latin typeface="Arial"/>
                  <a:ea typeface="Arial"/>
                  <a:cs typeface="Arial"/>
                  <a:sym typeface="Arial"/>
                </a:rPr>
                <a:t>123-456-7890</a:t>
              </a:r>
              <a:endParaRPr sz="700"/>
            </a:p>
          </p:txBody>
        </p:sp>
      </p:grpSp>
      <p:grpSp>
        <p:nvGrpSpPr>
          <p:cNvPr id="2211" name="Google Shape;2211;p57"/>
          <p:cNvGrpSpPr/>
          <p:nvPr/>
        </p:nvGrpSpPr>
        <p:grpSpPr>
          <a:xfrm>
            <a:off x="-279872" y="4339935"/>
            <a:ext cx="9703744" cy="252036"/>
            <a:chOff x="0" y="-33667"/>
            <a:chExt cx="25876650" cy="672097"/>
          </a:xfrm>
        </p:grpSpPr>
        <p:grpSp>
          <p:nvGrpSpPr>
            <p:cNvPr id="2212" name="Google Shape;2212;p57"/>
            <p:cNvGrpSpPr/>
            <p:nvPr/>
          </p:nvGrpSpPr>
          <p:grpSpPr>
            <a:xfrm>
              <a:off x="0" y="-33667"/>
              <a:ext cx="319215" cy="352882"/>
              <a:chOff x="0" y="-85725"/>
              <a:chExt cx="812800" cy="898525"/>
            </a:xfrm>
          </p:grpSpPr>
          <p:sp>
            <p:nvSpPr>
              <p:cNvPr id="2213" name="Google Shape;2213;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14" name="Google Shape;2214;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15" name="Google Shape;2215;p57"/>
            <p:cNvGrpSpPr/>
            <p:nvPr/>
          </p:nvGrpSpPr>
          <p:grpSpPr>
            <a:xfrm>
              <a:off x="319215" y="285548"/>
              <a:ext cx="319215" cy="352882"/>
              <a:chOff x="0" y="-85725"/>
              <a:chExt cx="812800" cy="898525"/>
            </a:xfrm>
          </p:grpSpPr>
          <p:sp>
            <p:nvSpPr>
              <p:cNvPr id="2216" name="Google Shape;2216;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17" name="Google Shape;2217;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18" name="Google Shape;2218;p57"/>
            <p:cNvGrpSpPr/>
            <p:nvPr/>
          </p:nvGrpSpPr>
          <p:grpSpPr>
            <a:xfrm>
              <a:off x="638431" y="-33667"/>
              <a:ext cx="319215" cy="352882"/>
              <a:chOff x="0" y="-85725"/>
              <a:chExt cx="812800" cy="898525"/>
            </a:xfrm>
          </p:grpSpPr>
          <p:sp>
            <p:nvSpPr>
              <p:cNvPr id="2219" name="Google Shape;2219;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20" name="Google Shape;2220;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21" name="Google Shape;2221;p57"/>
            <p:cNvGrpSpPr/>
            <p:nvPr/>
          </p:nvGrpSpPr>
          <p:grpSpPr>
            <a:xfrm>
              <a:off x="957646" y="285548"/>
              <a:ext cx="319215" cy="352882"/>
              <a:chOff x="0" y="-85725"/>
              <a:chExt cx="812800" cy="898525"/>
            </a:xfrm>
          </p:grpSpPr>
          <p:sp>
            <p:nvSpPr>
              <p:cNvPr id="2222" name="Google Shape;2222;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23" name="Google Shape;2223;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24" name="Google Shape;2224;p57"/>
            <p:cNvGrpSpPr/>
            <p:nvPr/>
          </p:nvGrpSpPr>
          <p:grpSpPr>
            <a:xfrm>
              <a:off x="1276862" y="-33667"/>
              <a:ext cx="319215" cy="352882"/>
              <a:chOff x="0" y="-85725"/>
              <a:chExt cx="812800" cy="898525"/>
            </a:xfrm>
          </p:grpSpPr>
          <p:sp>
            <p:nvSpPr>
              <p:cNvPr id="2225" name="Google Shape;2225;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26" name="Google Shape;2226;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27" name="Google Shape;2227;p57"/>
            <p:cNvGrpSpPr/>
            <p:nvPr/>
          </p:nvGrpSpPr>
          <p:grpSpPr>
            <a:xfrm>
              <a:off x="1596077" y="285548"/>
              <a:ext cx="319215" cy="352882"/>
              <a:chOff x="0" y="-85725"/>
              <a:chExt cx="812800" cy="898525"/>
            </a:xfrm>
          </p:grpSpPr>
          <p:sp>
            <p:nvSpPr>
              <p:cNvPr id="2228" name="Google Shape;2228;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29" name="Google Shape;2229;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30" name="Google Shape;2230;p57"/>
            <p:cNvGrpSpPr/>
            <p:nvPr/>
          </p:nvGrpSpPr>
          <p:grpSpPr>
            <a:xfrm>
              <a:off x="1915293" y="-33667"/>
              <a:ext cx="319215" cy="352882"/>
              <a:chOff x="0" y="-85725"/>
              <a:chExt cx="812800" cy="898525"/>
            </a:xfrm>
          </p:grpSpPr>
          <p:sp>
            <p:nvSpPr>
              <p:cNvPr id="2231" name="Google Shape;2231;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32" name="Google Shape;2232;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33" name="Google Shape;2233;p57"/>
            <p:cNvGrpSpPr/>
            <p:nvPr/>
          </p:nvGrpSpPr>
          <p:grpSpPr>
            <a:xfrm>
              <a:off x="2234508" y="285548"/>
              <a:ext cx="319215" cy="352882"/>
              <a:chOff x="0" y="-85725"/>
              <a:chExt cx="812800" cy="898525"/>
            </a:xfrm>
          </p:grpSpPr>
          <p:sp>
            <p:nvSpPr>
              <p:cNvPr id="2234" name="Google Shape;2234;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35" name="Google Shape;2235;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36" name="Google Shape;2236;p57"/>
            <p:cNvGrpSpPr/>
            <p:nvPr/>
          </p:nvGrpSpPr>
          <p:grpSpPr>
            <a:xfrm>
              <a:off x="2553723" y="-33667"/>
              <a:ext cx="319215" cy="352882"/>
              <a:chOff x="0" y="-85725"/>
              <a:chExt cx="812800" cy="898525"/>
            </a:xfrm>
          </p:grpSpPr>
          <p:sp>
            <p:nvSpPr>
              <p:cNvPr id="2237" name="Google Shape;2237;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38" name="Google Shape;2238;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39" name="Google Shape;2239;p57"/>
            <p:cNvGrpSpPr/>
            <p:nvPr/>
          </p:nvGrpSpPr>
          <p:grpSpPr>
            <a:xfrm>
              <a:off x="2872939" y="285548"/>
              <a:ext cx="319215" cy="352882"/>
              <a:chOff x="0" y="-85725"/>
              <a:chExt cx="812800" cy="898525"/>
            </a:xfrm>
          </p:grpSpPr>
          <p:sp>
            <p:nvSpPr>
              <p:cNvPr id="2240" name="Google Shape;2240;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41" name="Google Shape;2241;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42" name="Google Shape;2242;p57"/>
            <p:cNvGrpSpPr/>
            <p:nvPr/>
          </p:nvGrpSpPr>
          <p:grpSpPr>
            <a:xfrm>
              <a:off x="3192154" y="-33667"/>
              <a:ext cx="319215" cy="352882"/>
              <a:chOff x="0" y="-85725"/>
              <a:chExt cx="812800" cy="898525"/>
            </a:xfrm>
          </p:grpSpPr>
          <p:sp>
            <p:nvSpPr>
              <p:cNvPr id="2243" name="Google Shape;2243;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44" name="Google Shape;2244;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45" name="Google Shape;2245;p57"/>
            <p:cNvGrpSpPr/>
            <p:nvPr/>
          </p:nvGrpSpPr>
          <p:grpSpPr>
            <a:xfrm>
              <a:off x="3511370" y="285548"/>
              <a:ext cx="319215" cy="352882"/>
              <a:chOff x="0" y="-85725"/>
              <a:chExt cx="812800" cy="898525"/>
            </a:xfrm>
          </p:grpSpPr>
          <p:sp>
            <p:nvSpPr>
              <p:cNvPr id="2246" name="Google Shape;2246;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47" name="Google Shape;2247;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48" name="Google Shape;2248;p57"/>
            <p:cNvGrpSpPr/>
            <p:nvPr/>
          </p:nvGrpSpPr>
          <p:grpSpPr>
            <a:xfrm>
              <a:off x="3830585" y="-33667"/>
              <a:ext cx="319215" cy="352882"/>
              <a:chOff x="0" y="-85725"/>
              <a:chExt cx="812800" cy="898525"/>
            </a:xfrm>
          </p:grpSpPr>
          <p:sp>
            <p:nvSpPr>
              <p:cNvPr id="2249" name="Google Shape;2249;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50" name="Google Shape;2250;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51" name="Google Shape;2251;p57"/>
            <p:cNvGrpSpPr/>
            <p:nvPr/>
          </p:nvGrpSpPr>
          <p:grpSpPr>
            <a:xfrm>
              <a:off x="4149800" y="285548"/>
              <a:ext cx="319215" cy="352882"/>
              <a:chOff x="0" y="-85725"/>
              <a:chExt cx="812800" cy="898525"/>
            </a:xfrm>
          </p:grpSpPr>
          <p:sp>
            <p:nvSpPr>
              <p:cNvPr id="2252" name="Google Shape;2252;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53" name="Google Shape;2253;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54" name="Google Shape;2254;p57"/>
            <p:cNvGrpSpPr/>
            <p:nvPr/>
          </p:nvGrpSpPr>
          <p:grpSpPr>
            <a:xfrm>
              <a:off x="4469016" y="-33667"/>
              <a:ext cx="319215" cy="352882"/>
              <a:chOff x="0" y="-85725"/>
              <a:chExt cx="812800" cy="898525"/>
            </a:xfrm>
          </p:grpSpPr>
          <p:sp>
            <p:nvSpPr>
              <p:cNvPr id="2255" name="Google Shape;2255;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56" name="Google Shape;2256;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57" name="Google Shape;2257;p57"/>
            <p:cNvGrpSpPr/>
            <p:nvPr/>
          </p:nvGrpSpPr>
          <p:grpSpPr>
            <a:xfrm>
              <a:off x="4788231" y="285548"/>
              <a:ext cx="319215" cy="352882"/>
              <a:chOff x="0" y="-85725"/>
              <a:chExt cx="812800" cy="898525"/>
            </a:xfrm>
          </p:grpSpPr>
          <p:sp>
            <p:nvSpPr>
              <p:cNvPr id="2258" name="Google Shape;2258;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59" name="Google Shape;2259;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60" name="Google Shape;2260;p57"/>
            <p:cNvGrpSpPr/>
            <p:nvPr/>
          </p:nvGrpSpPr>
          <p:grpSpPr>
            <a:xfrm>
              <a:off x="5107447" y="-33667"/>
              <a:ext cx="319215" cy="352882"/>
              <a:chOff x="0" y="-85725"/>
              <a:chExt cx="812800" cy="898525"/>
            </a:xfrm>
          </p:grpSpPr>
          <p:sp>
            <p:nvSpPr>
              <p:cNvPr id="2261" name="Google Shape;2261;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62" name="Google Shape;2262;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63" name="Google Shape;2263;p57"/>
            <p:cNvGrpSpPr/>
            <p:nvPr/>
          </p:nvGrpSpPr>
          <p:grpSpPr>
            <a:xfrm>
              <a:off x="5426662" y="285548"/>
              <a:ext cx="319215" cy="352882"/>
              <a:chOff x="0" y="-85725"/>
              <a:chExt cx="812800" cy="898525"/>
            </a:xfrm>
          </p:grpSpPr>
          <p:sp>
            <p:nvSpPr>
              <p:cNvPr id="2264" name="Google Shape;2264;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65" name="Google Shape;2265;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66" name="Google Shape;2266;p57"/>
            <p:cNvGrpSpPr/>
            <p:nvPr/>
          </p:nvGrpSpPr>
          <p:grpSpPr>
            <a:xfrm>
              <a:off x="5745878" y="-33667"/>
              <a:ext cx="319215" cy="352882"/>
              <a:chOff x="0" y="-85725"/>
              <a:chExt cx="812800" cy="898525"/>
            </a:xfrm>
          </p:grpSpPr>
          <p:sp>
            <p:nvSpPr>
              <p:cNvPr id="2267" name="Google Shape;2267;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68" name="Google Shape;2268;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69" name="Google Shape;2269;p57"/>
            <p:cNvGrpSpPr/>
            <p:nvPr/>
          </p:nvGrpSpPr>
          <p:grpSpPr>
            <a:xfrm>
              <a:off x="6065093" y="285548"/>
              <a:ext cx="319215" cy="352882"/>
              <a:chOff x="0" y="-85725"/>
              <a:chExt cx="812800" cy="898525"/>
            </a:xfrm>
          </p:grpSpPr>
          <p:sp>
            <p:nvSpPr>
              <p:cNvPr id="2270" name="Google Shape;2270;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71" name="Google Shape;2271;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72" name="Google Shape;2272;p57"/>
            <p:cNvGrpSpPr/>
            <p:nvPr/>
          </p:nvGrpSpPr>
          <p:grpSpPr>
            <a:xfrm>
              <a:off x="6384308" y="-33667"/>
              <a:ext cx="319215" cy="352882"/>
              <a:chOff x="0" y="-85725"/>
              <a:chExt cx="812800" cy="898525"/>
            </a:xfrm>
          </p:grpSpPr>
          <p:sp>
            <p:nvSpPr>
              <p:cNvPr id="2273" name="Google Shape;2273;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74" name="Google Shape;2274;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75" name="Google Shape;2275;p57"/>
            <p:cNvGrpSpPr/>
            <p:nvPr/>
          </p:nvGrpSpPr>
          <p:grpSpPr>
            <a:xfrm>
              <a:off x="6703524" y="285548"/>
              <a:ext cx="319215" cy="352882"/>
              <a:chOff x="0" y="-85725"/>
              <a:chExt cx="812800" cy="898525"/>
            </a:xfrm>
          </p:grpSpPr>
          <p:sp>
            <p:nvSpPr>
              <p:cNvPr id="2276" name="Google Shape;2276;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77" name="Google Shape;2277;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78" name="Google Shape;2278;p57"/>
            <p:cNvGrpSpPr/>
            <p:nvPr/>
          </p:nvGrpSpPr>
          <p:grpSpPr>
            <a:xfrm>
              <a:off x="7022739" y="-33667"/>
              <a:ext cx="319215" cy="352882"/>
              <a:chOff x="0" y="-85725"/>
              <a:chExt cx="812800" cy="898525"/>
            </a:xfrm>
          </p:grpSpPr>
          <p:sp>
            <p:nvSpPr>
              <p:cNvPr id="2279" name="Google Shape;2279;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80" name="Google Shape;2280;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81" name="Google Shape;2281;p57"/>
            <p:cNvGrpSpPr/>
            <p:nvPr/>
          </p:nvGrpSpPr>
          <p:grpSpPr>
            <a:xfrm>
              <a:off x="7341955" y="285548"/>
              <a:ext cx="319215" cy="352882"/>
              <a:chOff x="0" y="-85725"/>
              <a:chExt cx="812800" cy="898525"/>
            </a:xfrm>
          </p:grpSpPr>
          <p:sp>
            <p:nvSpPr>
              <p:cNvPr id="2282" name="Google Shape;2282;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83" name="Google Shape;2283;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84" name="Google Shape;2284;p57"/>
            <p:cNvGrpSpPr/>
            <p:nvPr/>
          </p:nvGrpSpPr>
          <p:grpSpPr>
            <a:xfrm>
              <a:off x="7661170" y="-33667"/>
              <a:ext cx="319215" cy="352882"/>
              <a:chOff x="0" y="-85725"/>
              <a:chExt cx="812800" cy="898525"/>
            </a:xfrm>
          </p:grpSpPr>
          <p:sp>
            <p:nvSpPr>
              <p:cNvPr id="2285" name="Google Shape;2285;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86" name="Google Shape;2286;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87" name="Google Shape;2287;p57"/>
            <p:cNvGrpSpPr/>
            <p:nvPr/>
          </p:nvGrpSpPr>
          <p:grpSpPr>
            <a:xfrm>
              <a:off x="7980386" y="285548"/>
              <a:ext cx="319215" cy="352882"/>
              <a:chOff x="0" y="-85725"/>
              <a:chExt cx="812800" cy="898525"/>
            </a:xfrm>
          </p:grpSpPr>
          <p:sp>
            <p:nvSpPr>
              <p:cNvPr id="2288" name="Google Shape;2288;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89" name="Google Shape;2289;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90" name="Google Shape;2290;p57"/>
            <p:cNvGrpSpPr/>
            <p:nvPr/>
          </p:nvGrpSpPr>
          <p:grpSpPr>
            <a:xfrm>
              <a:off x="8299601" y="-33667"/>
              <a:ext cx="319215" cy="352882"/>
              <a:chOff x="0" y="-85725"/>
              <a:chExt cx="812800" cy="898525"/>
            </a:xfrm>
          </p:grpSpPr>
          <p:sp>
            <p:nvSpPr>
              <p:cNvPr id="2291" name="Google Shape;2291;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92" name="Google Shape;2292;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93" name="Google Shape;2293;p57"/>
            <p:cNvGrpSpPr/>
            <p:nvPr/>
          </p:nvGrpSpPr>
          <p:grpSpPr>
            <a:xfrm>
              <a:off x="10210243" y="-33667"/>
              <a:ext cx="319215" cy="352882"/>
              <a:chOff x="0" y="-85725"/>
              <a:chExt cx="812800" cy="898525"/>
            </a:xfrm>
          </p:grpSpPr>
          <p:sp>
            <p:nvSpPr>
              <p:cNvPr id="2294" name="Google Shape;2294;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95" name="Google Shape;2295;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96" name="Google Shape;2296;p57"/>
            <p:cNvGrpSpPr/>
            <p:nvPr/>
          </p:nvGrpSpPr>
          <p:grpSpPr>
            <a:xfrm>
              <a:off x="8618816" y="285548"/>
              <a:ext cx="319215" cy="352882"/>
              <a:chOff x="0" y="-85725"/>
              <a:chExt cx="812800" cy="898525"/>
            </a:xfrm>
          </p:grpSpPr>
          <p:sp>
            <p:nvSpPr>
              <p:cNvPr id="2297" name="Google Shape;2297;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298" name="Google Shape;2298;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99" name="Google Shape;2299;p57"/>
            <p:cNvGrpSpPr/>
            <p:nvPr/>
          </p:nvGrpSpPr>
          <p:grpSpPr>
            <a:xfrm>
              <a:off x="10529459" y="285548"/>
              <a:ext cx="319215" cy="352882"/>
              <a:chOff x="0" y="-85725"/>
              <a:chExt cx="812800" cy="898525"/>
            </a:xfrm>
          </p:grpSpPr>
          <p:sp>
            <p:nvSpPr>
              <p:cNvPr id="2300" name="Google Shape;2300;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01" name="Google Shape;2301;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02" name="Google Shape;2302;p57"/>
            <p:cNvGrpSpPr/>
            <p:nvPr/>
          </p:nvGrpSpPr>
          <p:grpSpPr>
            <a:xfrm>
              <a:off x="8938032" y="-33667"/>
              <a:ext cx="319215" cy="352882"/>
              <a:chOff x="0" y="-85725"/>
              <a:chExt cx="812800" cy="898525"/>
            </a:xfrm>
          </p:grpSpPr>
          <p:sp>
            <p:nvSpPr>
              <p:cNvPr id="2303" name="Google Shape;2303;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04" name="Google Shape;2304;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05" name="Google Shape;2305;p57"/>
            <p:cNvGrpSpPr/>
            <p:nvPr/>
          </p:nvGrpSpPr>
          <p:grpSpPr>
            <a:xfrm>
              <a:off x="10848674" y="-33667"/>
              <a:ext cx="319215" cy="352882"/>
              <a:chOff x="0" y="-85725"/>
              <a:chExt cx="812800" cy="898525"/>
            </a:xfrm>
          </p:grpSpPr>
          <p:sp>
            <p:nvSpPr>
              <p:cNvPr id="2306" name="Google Shape;2306;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07" name="Google Shape;2307;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08" name="Google Shape;2308;p57"/>
            <p:cNvGrpSpPr/>
            <p:nvPr/>
          </p:nvGrpSpPr>
          <p:grpSpPr>
            <a:xfrm>
              <a:off x="12120885" y="-33667"/>
              <a:ext cx="319215" cy="352882"/>
              <a:chOff x="0" y="-85725"/>
              <a:chExt cx="812800" cy="898525"/>
            </a:xfrm>
          </p:grpSpPr>
          <p:sp>
            <p:nvSpPr>
              <p:cNvPr id="2309" name="Google Shape;2309;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10" name="Google Shape;2310;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11" name="Google Shape;2311;p57"/>
            <p:cNvGrpSpPr/>
            <p:nvPr/>
          </p:nvGrpSpPr>
          <p:grpSpPr>
            <a:xfrm>
              <a:off x="9257247" y="285548"/>
              <a:ext cx="319215" cy="352882"/>
              <a:chOff x="0" y="-85725"/>
              <a:chExt cx="812800" cy="898525"/>
            </a:xfrm>
          </p:grpSpPr>
          <p:sp>
            <p:nvSpPr>
              <p:cNvPr id="2312" name="Google Shape;2312;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13" name="Google Shape;2313;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14" name="Google Shape;2314;p57"/>
            <p:cNvGrpSpPr/>
            <p:nvPr/>
          </p:nvGrpSpPr>
          <p:grpSpPr>
            <a:xfrm>
              <a:off x="11167889" y="285548"/>
              <a:ext cx="319215" cy="352882"/>
              <a:chOff x="0" y="-85725"/>
              <a:chExt cx="812800" cy="898525"/>
            </a:xfrm>
          </p:grpSpPr>
          <p:sp>
            <p:nvSpPr>
              <p:cNvPr id="2315" name="Google Shape;2315;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16" name="Google Shape;2316;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17" name="Google Shape;2317;p57"/>
            <p:cNvGrpSpPr/>
            <p:nvPr/>
          </p:nvGrpSpPr>
          <p:grpSpPr>
            <a:xfrm>
              <a:off x="12440101" y="285548"/>
              <a:ext cx="319215" cy="352882"/>
              <a:chOff x="0" y="-85725"/>
              <a:chExt cx="812800" cy="898525"/>
            </a:xfrm>
          </p:grpSpPr>
          <p:sp>
            <p:nvSpPr>
              <p:cNvPr id="2318" name="Google Shape;2318;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19" name="Google Shape;2319;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20" name="Google Shape;2320;p57"/>
            <p:cNvGrpSpPr/>
            <p:nvPr/>
          </p:nvGrpSpPr>
          <p:grpSpPr>
            <a:xfrm>
              <a:off x="9576463" y="-33667"/>
              <a:ext cx="319215" cy="352882"/>
              <a:chOff x="0" y="-85725"/>
              <a:chExt cx="812800" cy="898525"/>
            </a:xfrm>
          </p:grpSpPr>
          <p:sp>
            <p:nvSpPr>
              <p:cNvPr id="2321" name="Google Shape;2321;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22" name="Google Shape;2322;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23" name="Google Shape;2323;p57"/>
            <p:cNvGrpSpPr/>
            <p:nvPr/>
          </p:nvGrpSpPr>
          <p:grpSpPr>
            <a:xfrm>
              <a:off x="11487105" y="-33667"/>
              <a:ext cx="319215" cy="352882"/>
              <a:chOff x="0" y="-85725"/>
              <a:chExt cx="812800" cy="898525"/>
            </a:xfrm>
          </p:grpSpPr>
          <p:sp>
            <p:nvSpPr>
              <p:cNvPr id="2324" name="Google Shape;2324;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25" name="Google Shape;2325;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26" name="Google Shape;2326;p57"/>
            <p:cNvGrpSpPr/>
            <p:nvPr/>
          </p:nvGrpSpPr>
          <p:grpSpPr>
            <a:xfrm>
              <a:off x="12759316" y="-33667"/>
              <a:ext cx="319215" cy="352882"/>
              <a:chOff x="0" y="-85725"/>
              <a:chExt cx="812800" cy="898525"/>
            </a:xfrm>
          </p:grpSpPr>
          <p:sp>
            <p:nvSpPr>
              <p:cNvPr id="2327" name="Google Shape;2327;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28" name="Google Shape;2328;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29" name="Google Shape;2329;p57"/>
            <p:cNvGrpSpPr/>
            <p:nvPr/>
          </p:nvGrpSpPr>
          <p:grpSpPr>
            <a:xfrm>
              <a:off x="9895678" y="285548"/>
              <a:ext cx="319215" cy="352882"/>
              <a:chOff x="0" y="-85725"/>
              <a:chExt cx="812800" cy="898525"/>
            </a:xfrm>
          </p:grpSpPr>
          <p:sp>
            <p:nvSpPr>
              <p:cNvPr id="2330" name="Google Shape;2330;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31" name="Google Shape;2331;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32" name="Google Shape;2332;p57"/>
            <p:cNvGrpSpPr/>
            <p:nvPr/>
          </p:nvGrpSpPr>
          <p:grpSpPr>
            <a:xfrm>
              <a:off x="11806320" y="285548"/>
              <a:ext cx="319215" cy="352882"/>
              <a:chOff x="0" y="-85725"/>
              <a:chExt cx="812800" cy="898525"/>
            </a:xfrm>
          </p:grpSpPr>
          <p:sp>
            <p:nvSpPr>
              <p:cNvPr id="2333" name="Google Shape;2333;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34" name="Google Shape;2334;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35" name="Google Shape;2335;p57"/>
            <p:cNvGrpSpPr/>
            <p:nvPr/>
          </p:nvGrpSpPr>
          <p:grpSpPr>
            <a:xfrm>
              <a:off x="12798119" y="-33667"/>
              <a:ext cx="319215" cy="352882"/>
              <a:chOff x="0" y="-85725"/>
              <a:chExt cx="812800" cy="898525"/>
            </a:xfrm>
          </p:grpSpPr>
          <p:sp>
            <p:nvSpPr>
              <p:cNvPr id="2336" name="Google Shape;2336;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37" name="Google Shape;2337;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38" name="Google Shape;2338;p57"/>
            <p:cNvGrpSpPr/>
            <p:nvPr/>
          </p:nvGrpSpPr>
          <p:grpSpPr>
            <a:xfrm>
              <a:off x="13117334" y="285548"/>
              <a:ext cx="319215" cy="352882"/>
              <a:chOff x="0" y="-85725"/>
              <a:chExt cx="812800" cy="898525"/>
            </a:xfrm>
          </p:grpSpPr>
          <p:sp>
            <p:nvSpPr>
              <p:cNvPr id="2339" name="Google Shape;2339;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40" name="Google Shape;2340;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41" name="Google Shape;2341;p57"/>
            <p:cNvGrpSpPr/>
            <p:nvPr/>
          </p:nvGrpSpPr>
          <p:grpSpPr>
            <a:xfrm>
              <a:off x="13436549" y="-33667"/>
              <a:ext cx="319215" cy="352882"/>
              <a:chOff x="0" y="-85725"/>
              <a:chExt cx="812800" cy="898525"/>
            </a:xfrm>
          </p:grpSpPr>
          <p:sp>
            <p:nvSpPr>
              <p:cNvPr id="2342" name="Google Shape;2342;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43" name="Google Shape;2343;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44" name="Google Shape;2344;p57"/>
            <p:cNvGrpSpPr/>
            <p:nvPr/>
          </p:nvGrpSpPr>
          <p:grpSpPr>
            <a:xfrm>
              <a:off x="13755765" y="285548"/>
              <a:ext cx="319215" cy="352882"/>
              <a:chOff x="0" y="-85725"/>
              <a:chExt cx="812800" cy="898525"/>
            </a:xfrm>
          </p:grpSpPr>
          <p:sp>
            <p:nvSpPr>
              <p:cNvPr id="2345" name="Google Shape;2345;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46" name="Google Shape;2346;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47" name="Google Shape;2347;p57"/>
            <p:cNvGrpSpPr/>
            <p:nvPr/>
          </p:nvGrpSpPr>
          <p:grpSpPr>
            <a:xfrm>
              <a:off x="14074980" y="-33667"/>
              <a:ext cx="319215" cy="352882"/>
              <a:chOff x="0" y="-85725"/>
              <a:chExt cx="812800" cy="898525"/>
            </a:xfrm>
          </p:grpSpPr>
          <p:sp>
            <p:nvSpPr>
              <p:cNvPr id="2348" name="Google Shape;2348;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49" name="Google Shape;2349;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50" name="Google Shape;2350;p57"/>
            <p:cNvGrpSpPr/>
            <p:nvPr/>
          </p:nvGrpSpPr>
          <p:grpSpPr>
            <a:xfrm>
              <a:off x="14394196" y="285548"/>
              <a:ext cx="319215" cy="352882"/>
              <a:chOff x="0" y="-85725"/>
              <a:chExt cx="812800" cy="898525"/>
            </a:xfrm>
          </p:grpSpPr>
          <p:sp>
            <p:nvSpPr>
              <p:cNvPr id="2351" name="Google Shape;2351;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52" name="Google Shape;2352;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53" name="Google Shape;2353;p57"/>
            <p:cNvGrpSpPr/>
            <p:nvPr/>
          </p:nvGrpSpPr>
          <p:grpSpPr>
            <a:xfrm>
              <a:off x="14713411" y="-33667"/>
              <a:ext cx="319215" cy="352882"/>
              <a:chOff x="0" y="-85725"/>
              <a:chExt cx="812800" cy="898525"/>
            </a:xfrm>
          </p:grpSpPr>
          <p:sp>
            <p:nvSpPr>
              <p:cNvPr id="2354" name="Google Shape;2354;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55" name="Google Shape;2355;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56" name="Google Shape;2356;p57"/>
            <p:cNvGrpSpPr/>
            <p:nvPr/>
          </p:nvGrpSpPr>
          <p:grpSpPr>
            <a:xfrm>
              <a:off x="15032627" y="285548"/>
              <a:ext cx="319215" cy="352882"/>
              <a:chOff x="0" y="-85725"/>
              <a:chExt cx="812800" cy="898525"/>
            </a:xfrm>
          </p:grpSpPr>
          <p:sp>
            <p:nvSpPr>
              <p:cNvPr id="2357" name="Google Shape;2357;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58" name="Google Shape;2358;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59" name="Google Shape;2359;p57"/>
            <p:cNvGrpSpPr/>
            <p:nvPr/>
          </p:nvGrpSpPr>
          <p:grpSpPr>
            <a:xfrm>
              <a:off x="15351842" y="-33667"/>
              <a:ext cx="319215" cy="352882"/>
              <a:chOff x="0" y="-85725"/>
              <a:chExt cx="812800" cy="898525"/>
            </a:xfrm>
          </p:grpSpPr>
          <p:sp>
            <p:nvSpPr>
              <p:cNvPr id="2360" name="Google Shape;2360;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61" name="Google Shape;2361;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62" name="Google Shape;2362;p57"/>
            <p:cNvGrpSpPr/>
            <p:nvPr/>
          </p:nvGrpSpPr>
          <p:grpSpPr>
            <a:xfrm>
              <a:off x="15671057" y="285548"/>
              <a:ext cx="319215" cy="352882"/>
              <a:chOff x="0" y="-85725"/>
              <a:chExt cx="812800" cy="898525"/>
            </a:xfrm>
          </p:grpSpPr>
          <p:sp>
            <p:nvSpPr>
              <p:cNvPr id="2363" name="Google Shape;2363;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64" name="Google Shape;2364;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65" name="Google Shape;2365;p57"/>
            <p:cNvGrpSpPr/>
            <p:nvPr/>
          </p:nvGrpSpPr>
          <p:grpSpPr>
            <a:xfrm>
              <a:off x="15990273" y="-33667"/>
              <a:ext cx="319215" cy="352882"/>
              <a:chOff x="0" y="-85725"/>
              <a:chExt cx="812800" cy="898525"/>
            </a:xfrm>
          </p:grpSpPr>
          <p:sp>
            <p:nvSpPr>
              <p:cNvPr id="2366" name="Google Shape;2366;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67" name="Google Shape;2367;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68" name="Google Shape;2368;p57"/>
            <p:cNvGrpSpPr/>
            <p:nvPr/>
          </p:nvGrpSpPr>
          <p:grpSpPr>
            <a:xfrm>
              <a:off x="16309488" y="285548"/>
              <a:ext cx="319215" cy="352882"/>
              <a:chOff x="0" y="-85725"/>
              <a:chExt cx="812800" cy="898525"/>
            </a:xfrm>
          </p:grpSpPr>
          <p:sp>
            <p:nvSpPr>
              <p:cNvPr id="2369" name="Google Shape;2369;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70" name="Google Shape;2370;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71" name="Google Shape;2371;p57"/>
            <p:cNvGrpSpPr/>
            <p:nvPr/>
          </p:nvGrpSpPr>
          <p:grpSpPr>
            <a:xfrm>
              <a:off x="16628704" y="-33667"/>
              <a:ext cx="319215" cy="352882"/>
              <a:chOff x="0" y="-85725"/>
              <a:chExt cx="812800" cy="898525"/>
            </a:xfrm>
          </p:grpSpPr>
          <p:sp>
            <p:nvSpPr>
              <p:cNvPr id="2372" name="Google Shape;2372;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73" name="Google Shape;2373;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74" name="Google Shape;2374;p57"/>
            <p:cNvGrpSpPr/>
            <p:nvPr/>
          </p:nvGrpSpPr>
          <p:grpSpPr>
            <a:xfrm>
              <a:off x="16947919" y="285548"/>
              <a:ext cx="319215" cy="352882"/>
              <a:chOff x="0" y="-85725"/>
              <a:chExt cx="812800" cy="898525"/>
            </a:xfrm>
          </p:grpSpPr>
          <p:sp>
            <p:nvSpPr>
              <p:cNvPr id="2375" name="Google Shape;2375;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76" name="Google Shape;2376;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77" name="Google Shape;2377;p57"/>
            <p:cNvGrpSpPr/>
            <p:nvPr/>
          </p:nvGrpSpPr>
          <p:grpSpPr>
            <a:xfrm>
              <a:off x="17267134" y="-33667"/>
              <a:ext cx="319215" cy="352882"/>
              <a:chOff x="0" y="-85725"/>
              <a:chExt cx="812800" cy="898525"/>
            </a:xfrm>
          </p:grpSpPr>
          <p:sp>
            <p:nvSpPr>
              <p:cNvPr id="2378" name="Google Shape;2378;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79" name="Google Shape;2379;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80" name="Google Shape;2380;p57"/>
            <p:cNvGrpSpPr/>
            <p:nvPr/>
          </p:nvGrpSpPr>
          <p:grpSpPr>
            <a:xfrm>
              <a:off x="17586350" y="285548"/>
              <a:ext cx="319215" cy="352882"/>
              <a:chOff x="0" y="-85725"/>
              <a:chExt cx="812800" cy="898525"/>
            </a:xfrm>
          </p:grpSpPr>
          <p:sp>
            <p:nvSpPr>
              <p:cNvPr id="2381" name="Google Shape;2381;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82" name="Google Shape;2382;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83" name="Google Shape;2383;p57"/>
            <p:cNvGrpSpPr/>
            <p:nvPr/>
          </p:nvGrpSpPr>
          <p:grpSpPr>
            <a:xfrm>
              <a:off x="17905565" y="-33667"/>
              <a:ext cx="319215" cy="352882"/>
              <a:chOff x="0" y="-85725"/>
              <a:chExt cx="812800" cy="898525"/>
            </a:xfrm>
          </p:grpSpPr>
          <p:sp>
            <p:nvSpPr>
              <p:cNvPr id="2384" name="Google Shape;2384;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85" name="Google Shape;2385;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86" name="Google Shape;2386;p57"/>
            <p:cNvGrpSpPr/>
            <p:nvPr/>
          </p:nvGrpSpPr>
          <p:grpSpPr>
            <a:xfrm>
              <a:off x="18224781" y="285548"/>
              <a:ext cx="319215" cy="352882"/>
              <a:chOff x="0" y="-85725"/>
              <a:chExt cx="812800" cy="898525"/>
            </a:xfrm>
          </p:grpSpPr>
          <p:sp>
            <p:nvSpPr>
              <p:cNvPr id="2387" name="Google Shape;2387;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88" name="Google Shape;2388;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89" name="Google Shape;2389;p57"/>
            <p:cNvGrpSpPr/>
            <p:nvPr/>
          </p:nvGrpSpPr>
          <p:grpSpPr>
            <a:xfrm>
              <a:off x="18543996" y="-33667"/>
              <a:ext cx="319215" cy="352882"/>
              <a:chOff x="0" y="-85725"/>
              <a:chExt cx="812800" cy="898525"/>
            </a:xfrm>
          </p:grpSpPr>
          <p:sp>
            <p:nvSpPr>
              <p:cNvPr id="2390" name="Google Shape;2390;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91" name="Google Shape;2391;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92" name="Google Shape;2392;p57"/>
            <p:cNvGrpSpPr/>
            <p:nvPr/>
          </p:nvGrpSpPr>
          <p:grpSpPr>
            <a:xfrm>
              <a:off x="18863212" y="285548"/>
              <a:ext cx="319215" cy="352882"/>
              <a:chOff x="0" y="-85725"/>
              <a:chExt cx="812800" cy="898525"/>
            </a:xfrm>
          </p:grpSpPr>
          <p:sp>
            <p:nvSpPr>
              <p:cNvPr id="2393" name="Google Shape;2393;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94" name="Google Shape;2394;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95" name="Google Shape;2395;p57"/>
            <p:cNvGrpSpPr/>
            <p:nvPr/>
          </p:nvGrpSpPr>
          <p:grpSpPr>
            <a:xfrm>
              <a:off x="19182427" y="-33667"/>
              <a:ext cx="319215" cy="352882"/>
              <a:chOff x="0" y="-85725"/>
              <a:chExt cx="812800" cy="898525"/>
            </a:xfrm>
          </p:grpSpPr>
          <p:sp>
            <p:nvSpPr>
              <p:cNvPr id="2396" name="Google Shape;2396;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397" name="Google Shape;2397;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98" name="Google Shape;2398;p57"/>
            <p:cNvGrpSpPr/>
            <p:nvPr/>
          </p:nvGrpSpPr>
          <p:grpSpPr>
            <a:xfrm>
              <a:off x="19501642" y="285548"/>
              <a:ext cx="319215" cy="352882"/>
              <a:chOff x="0" y="-85725"/>
              <a:chExt cx="812800" cy="898525"/>
            </a:xfrm>
          </p:grpSpPr>
          <p:sp>
            <p:nvSpPr>
              <p:cNvPr id="2399" name="Google Shape;2399;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400" name="Google Shape;2400;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01" name="Google Shape;2401;p57"/>
            <p:cNvGrpSpPr/>
            <p:nvPr/>
          </p:nvGrpSpPr>
          <p:grpSpPr>
            <a:xfrm>
              <a:off x="19820858" y="-33667"/>
              <a:ext cx="319215" cy="352882"/>
              <a:chOff x="0" y="-85725"/>
              <a:chExt cx="812800" cy="898525"/>
            </a:xfrm>
          </p:grpSpPr>
          <p:sp>
            <p:nvSpPr>
              <p:cNvPr id="2402" name="Google Shape;2402;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403" name="Google Shape;2403;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04" name="Google Shape;2404;p57"/>
            <p:cNvGrpSpPr/>
            <p:nvPr/>
          </p:nvGrpSpPr>
          <p:grpSpPr>
            <a:xfrm>
              <a:off x="20140073" y="285548"/>
              <a:ext cx="319215" cy="352882"/>
              <a:chOff x="0" y="-85725"/>
              <a:chExt cx="812800" cy="898525"/>
            </a:xfrm>
          </p:grpSpPr>
          <p:sp>
            <p:nvSpPr>
              <p:cNvPr id="2405" name="Google Shape;2405;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406" name="Google Shape;2406;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07" name="Google Shape;2407;p57"/>
            <p:cNvGrpSpPr/>
            <p:nvPr/>
          </p:nvGrpSpPr>
          <p:grpSpPr>
            <a:xfrm>
              <a:off x="20459289" y="-33667"/>
              <a:ext cx="319215" cy="352882"/>
              <a:chOff x="0" y="-85725"/>
              <a:chExt cx="812800" cy="898525"/>
            </a:xfrm>
          </p:grpSpPr>
          <p:sp>
            <p:nvSpPr>
              <p:cNvPr id="2408" name="Google Shape;2408;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409" name="Google Shape;2409;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10" name="Google Shape;2410;p57"/>
            <p:cNvGrpSpPr/>
            <p:nvPr/>
          </p:nvGrpSpPr>
          <p:grpSpPr>
            <a:xfrm>
              <a:off x="20778504" y="285548"/>
              <a:ext cx="319215" cy="352882"/>
              <a:chOff x="0" y="-85725"/>
              <a:chExt cx="812800" cy="898525"/>
            </a:xfrm>
          </p:grpSpPr>
          <p:sp>
            <p:nvSpPr>
              <p:cNvPr id="2411" name="Google Shape;2411;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412" name="Google Shape;2412;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13" name="Google Shape;2413;p57"/>
            <p:cNvGrpSpPr/>
            <p:nvPr/>
          </p:nvGrpSpPr>
          <p:grpSpPr>
            <a:xfrm>
              <a:off x="21097720" y="-33667"/>
              <a:ext cx="319215" cy="352882"/>
              <a:chOff x="0" y="-85725"/>
              <a:chExt cx="812800" cy="898525"/>
            </a:xfrm>
          </p:grpSpPr>
          <p:sp>
            <p:nvSpPr>
              <p:cNvPr id="2414" name="Google Shape;2414;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415" name="Google Shape;2415;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16" name="Google Shape;2416;p57"/>
            <p:cNvGrpSpPr/>
            <p:nvPr/>
          </p:nvGrpSpPr>
          <p:grpSpPr>
            <a:xfrm>
              <a:off x="23008362" y="-33667"/>
              <a:ext cx="319215" cy="352882"/>
              <a:chOff x="0" y="-85725"/>
              <a:chExt cx="812800" cy="898525"/>
            </a:xfrm>
          </p:grpSpPr>
          <p:sp>
            <p:nvSpPr>
              <p:cNvPr id="2417" name="Google Shape;2417;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418" name="Google Shape;2418;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19" name="Google Shape;2419;p57"/>
            <p:cNvGrpSpPr/>
            <p:nvPr/>
          </p:nvGrpSpPr>
          <p:grpSpPr>
            <a:xfrm>
              <a:off x="21416935" y="285548"/>
              <a:ext cx="319215" cy="352882"/>
              <a:chOff x="0" y="-85725"/>
              <a:chExt cx="812800" cy="898525"/>
            </a:xfrm>
          </p:grpSpPr>
          <p:sp>
            <p:nvSpPr>
              <p:cNvPr id="2420" name="Google Shape;2420;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421" name="Google Shape;2421;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22" name="Google Shape;2422;p57"/>
            <p:cNvGrpSpPr/>
            <p:nvPr/>
          </p:nvGrpSpPr>
          <p:grpSpPr>
            <a:xfrm>
              <a:off x="23327577" y="285548"/>
              <a:ext cx="319215" cy="352882"/>
              <a:chOff x="0" y="-85725"/>
              <a:chExt cx="812800" cy="898525"/>
            </a:xfrm>
          </p:grpSpPr>
          <p:sp>
            <p:nvSpPr>
              <p:cNvPr id="2423" name="Google Shape;2423;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424" name="Google Shape;2424;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25" name="Google Shape;2425;p57"/>
            <p:cNvGrpSpPr/>
            <p:nvPr/>
          </p:nvGrpSpPr>
          <p:grpSpPr>
            <a:xfrm>
              <a:off x="21736150" y="-33667"/>
              <a:ext cx="319215" cy="352882"/>
              <a:chOff x="0" y="-85725"/>
              <a:chExt cx="812800" cy="898525"/>
            </a:xfrm>
          </p:grpSpPr>
          <p:sp>
            <p:nvSpPr>
              <p:cNvPr id="2426" name="Google Shape;2426;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427" name="Google Shape;2427;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28" name="Google Shape;2428;p57"/>
            <p:cNvGrpSpPr/>
            <p:nvPr/>
          </p:nvGrpSpPr>
          <p:grpSpPr>
            <a:xfrm>
              <a:off x="23646793" y="-33667"/>
              <a:ext cx="319215" cy="352882"/>
              <a:chOff x="0" y="-85725"/>
              <a:chExt cx="812800" cy="898525"/>
            </a:xfrm>
          </p:grpSpPr>
          <p:sp>
            <p:nvSpPr>
              <p:cNvPr id="2429" name="Google Shape;2429;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430" name="Google Shape;2430;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31" name="Google Shape;2431;p57"/>
            <p:cNvGrpSpPr/>
            <p:nvPr/>
          </p:nvGrpSpPr>
          <p:grpSpPr>
            <a:xfrm>
              <a:off x="24919004" y="-33667"/>
              <a:ext cx="319215" cy="352882"/>
              <a:chOff x="0" y="-85725"/>
              <a:chExt cx="812800" cy="898525"/>
            </a:xfrm>
          </p:grpSpPr>
          <p:sp>
            <p:nvSpPr>
              <p:cNvPr id="2432" name="Google Shape;2432;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433" name="Google Shape;2433;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34" name="Google Shape;2434;p57"/>
            <p:cNvGrpSpPr/>
            <p:nvPr/>
          </p:nvGrpSpPr>
          <p:grpSpPr>
            <a:xfrm>
              <a:off x="22055366" y="285548"/>
              <a:ext cx="319215" cy="352882"/>
              <a:chOff x="0" y="-85725"/>
              <a:chExt cx="812800" cy="898525"/>
            </a:xfrm>
          </p:grpSpPr>
          <p:sp>
            <p:nvSpPr>
              <p:cNvPr id="2435" name="Google Shape;2435;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436" name="Google Shape;2436;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37" name="Google Shape;2437;p57"/>
            <p:cNvGrpSpPr/>
            <p:nvPr/>
          </p:nvGrpSpPr>
          <p:grpSpPr>
            <a:xfrm>
              <a:off x="23966008" y="285548"/>
              <a:ext cx="319215" cy="352882"/>
              <a:chOff x="0" y="-85725"/>
              <a:chExt cx="812800" cy="898525"/>
            </a:xfrm>
          </p:grpSpPr>
          <p:sp>
            <p:nvSpPr>
              <p:cNvPr id="2438" name="Google Shape;2438;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439" name="Google Shape;2439;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40" name="Google Shape;2440;p57"/>
            <p:cNvGrpSpPr/>
            <p:nvPr/>
          </p:nvGrpSpPr>
          <p:grpSpPr>
            <a:xfrm>
              <a:off x="25238219" y="285548"/>
              <a:ext cx="319215" cy="352882"/>
              <a:chOff x="0" y="-85725"/>
              <a:chExt cx="812800" cy="898525"/>
            </a:xfrm>
          </p:grpSpPr>
          <p:sp>
            <p:nvSpPr>
              <p:cNvPr id="2441" name="Google Shape;2441;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442" name="Google Shape;2442;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43" name="Google Shape;2443;p57"/>
            <p:cNvGrpSpPr/>
            <p:nvPr/>
          </p:nvGrpSpPr>
          <p:grpSpPr>
            <a:xfrm>
              <a:off x="22374581" y="-33667"/>
              <a:ext cx="319215" cy="352882"/>
              <a:chOff x="0" y="-85725"/>
              <a:chExt cx="812800" cy="898525"/>
            </a:xfrm>
          </p:grpSpPr>
          <p:sp>
            <p:nvSpPr>
              <p:cNvPr id="2444" name="Google Shape;2444;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445" name="Google Shape;2445;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46" name="Google Shape;2446;p57"/>
            <p:cNvGrpSpPr/>
            <p:nvPr/>
          </p:nvGrpSpPr>
          <p:grpSpPr>
            <a:xfrm>
              <a:off x="24285223" y="-33667"/>
              <a:ext cx="319215" cy="352882"/>
              <a:chOff x="0" y="-85725"/>
              <a:chExt cx="812800" cy="898525"/>
            </a:xfrm>
          </p:grpSpPr>
          <p:sp>
            <p:nvSpPr>
              <p:cNvPr id="2447" name="Google Shape;2447;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448" name="Google Shape;2448;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49" name="Google Shape;2449;p57"/>
            <p:cNvGrpSpPr/>
            <p:nvPr/>
          </p:nvGrpSpPr>
          <p:grpSpPr>
            <a:xfrm>
              <a:off x="25557435" y="-33667"/>
              <a:ext cx="319215" cy="352882"/>
              <a:chOff x="0" y="-85725"/>
              <a:chExt cx="812800" cy="898525"/>
            </a:xfrm>
          </p:grpSpPr>
          <p:sp>
            <p:nvSpPr>
              <p:cNvPr id="2450" name="Google Shape;2450;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451" name="Google Shape;2451;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52" name="Google Shape;2452;p57"/>
            <p:cNvGrpSpPr/>
            <p:nvPr/>
          </p:nvGrpSpPr>
          <p:grpSpPr>
            <a:xfrm>
              <a:off x="22693797" y="285548"/>
              <a:ext cx="319215" cy="352882"/>
              <a:chOff x="0" y="-85725"/>
              <a:chExt cx="812800" cy="898525"/>
            </a:xfrm>
          </p:grpSpPr>
          <p:sp>
            <p:nvSpPr>
              <p:cNvPr id="2453" name="Google Shape;2453;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454" name="Google Shape;2454;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55" name="Google Shape;2455;p57"/>
            <p:cNvGrpSpPr/>
            <p:nvPr/>
          </p:nvGrpSpPr>
          <p:grpSpPr>
            <a:xfrm>
              <a:off x="24604439" y="285548"/>
              <a:ext cx="319215" cy="352882"/>
              <a:chOff x="0" y="-85725"/>
              <a:chExt cx="812800" cy="898525"/>
            </a:xfrm>
          </p:grpSpPr>
          <p:sp>
            <p:nvSpPr>
              <p:cNvPr id="2456" name="Google Shape;2456;p57"/>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457" name="Google Shape;2457;p57"/>
              <p:cNvSpPr txBox="1"/>
              <p:nvPr/>
            </p:nvSpPr>
            <p:spPr>
              <a:xfrm>
                <a:off x="0" y="-85725"/>
                <a:ext cx="812800" cy="898525"/>
              </a:xfrm>
              <a:prstGeom prst="rect">
                <a:avLst/>
              </a:prstGeom>
              <a:noFill/>
              <a:ln>
                <a:noFill/>
              </a:ln>
            </p:spPr>
            <p:txBody>
              <a:bodyPr anchorCtr="0" anchor="ctr" bIns="19150" lIns="19150" spcFirstLastPara="1" rIns="19150" wrap="square" tIns="1915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grpSp>
        <p:nvGrpSpPr>
          <p:cNvPr id="2458" name="Google Shape;2458;p57"/>
          <p:cNvGrpSpPr/>
          <p:nvPr/>
        </p:nvGrpSpPr>
        <p:grpSpPr>
          <a:xfrm>
            <a:off x="0" y="4445057"/>
            <a:ext cx="9144000" cy="696246"/>
            <a:chOff x="0" y="-66675"/>
            <a:chExt cx="4816593" cy="366746"/>
          </a:xfrm>
        </p:grpSpPr>
        <p:sp>
          <p:nvSpPr>
            <p:cNvPr id="2459" name="Google Shape;2459;p57"/>
            <p:cNvSpPr/>
            <p:nvPr/>
          </p:nvSpPr>
          <p:spPr>
            <a:xfrm>
              <a:off x="0" y="0"/>
              <a:ext cx="4816592" cy="300071"/>
            </a:xfrm>
            <a:custGeom>
              <a:rect b="b" l="l" r="r" t="t"/>
              <a:pathLst>
                <a:path extrusionOk="0" h="300071" w="4816592">
                  <a:moveTo>
                    <a:pt x="0" y="0"/>
                  </a:moveTo>
                  <a:lnTo>
                    <a:pt x="4816592" y="0"/>
                  </a:lnTo>
                  <a:lnTo>
                    <a:pt x="4816592" y="300071"/>
                  </a:lnTo>
                  <a:lnTo>
                    <a:pt x="0" y="300071"/>
                  </a:lnTo>
                  <a:close/>
                </a:path>
              </a:pathLst>
            </a:custGeom>
            <a:solidFill>
              <a:srgbClr val="097D4C"/>
            </a:solidFill>
            <a:ln>
              <a:noFill/>
            </a:ln>
          </p:spPr>
        </p:sp>
        <p:sp>
          <p:nvSpPr>
            <p:cNvPr id="2460" name="Google Shape;2460;p57"/>
            <p:cNvSpPr txBox="1"/>
            <p:nvPr/>
          </p:nvSpPr>
          <p:spPr>
            <a:xfrm>
              <a:off x="0" y="-66675"/>
              <a:ext cx="4816593" cy="366746"/>
            </a:xfrm>
            <a:prstGeom prst="rect">
              <a:avLst/>
            </a:prstGeom>
            <a:noFill/>
            <a:ln>
              <a:noFill/>
            </a:ln>
          </p:spPr>
          <p:txBody>
            <a:bodyPr anchorCtr="0" anchor="ctr" bIns="25400" lIns="25400" spcFirstLastPara="1" rIns="25400" wrap="square" tIns="25400">
              <a:noAutofit/>
            </a:bodyPr>
            <a:lstStyle/>
            <a:p>
              <a:pPr indent="0" lvl="0" marL="0" marR="0" rtl="0" algn="ctr">
                <a:lnSpc>
                  <a:spcPct val="131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461" name="Google Shape;2461;p57"/>
          <p:cNvSpPr/>
          <p:nvPr/>
        </p:nvSpPr>
        <p:spPr>
          <a:xfrm>
            <a:off x="7400213" y="2260791"/>
            <a:ext cx="1584479" cy="2585945"/>
          </a:xfrm>
          <a:custGeom>
            <a:rect b="b" l="l" r="r" t="t"/>
            <a:pathLst>
              <a:path extrusionOk="0" h="5171889" w="3168957">
                <a:moveTo>
                  <a:pt x="0" y="0"/>
                </a:moveTo>
                <a:lnTo>
                  <a:pt x="3168957" y="0"/>
                </a:lnTo>
                <a:lnTo>
                  <a:pt x="3168957" y="5171889"/>
                </a:lnTo>
                <a:lnTo>
                  <a:pt x="0" y="5171889"/>
                </a:lnTo>
                <a:lnTo>
                  <a:pt x="0" y="0"/>
                </a:lnTo>
                <a:close/>
              </a:path>
            </a:pathLst>
          </a:custGeom>
          <a:blipFill rotWithShape="1">
            <a:blip r:embed="rId3">
              <a:alphaModFix/>
            </a:blip>
            <a:stretch>
              <a:fillRect b="0" l="0" r="0" t="0"/>
            </a:stretch>
          </a:blipFill>
          <a:ln>
            <a:noFill/>
          </a:ln>
        </p:spPr>
      </p:sp>
      <p:sp>
        <p:nvSpPr>
          <p:cNvPr id="2462" name="Google Shape;2462;p57"/>
          <p:cNvSpPr/>
          <p:nvPr/>
        </p:nvSpPr>
        <p:spPr>
          <a:xfrm>
            <a:off x="385011" y="2802696"/>
            <a:ext cx="1791788" cy="2023581"/>
          </a:xfrm>
          <a:custGeom>
            <a:rect b="b" l="l" r="r" t="t"/>
            <a:pathLst>
              <a:path extrusionOk="0" h="4047161" w="3583577">
                <a:moveTo>
                  <a:pt x="0" y="0"/>
                </a:moveTo>
                <a:lnTo>
                  <a:pt x="3583577" y="0"/>
                </a:lnTo>
                <a:lnTo>
                  <a:pt x="3583577" y="4047161"/>
                </a:lnTo>
                <a:lnTo>
                  <a:pt x="0" y="4047161"/>
                </a:lnTo>
                <a:lnTo>
                  <a:pt x="0" y="0"/>
                </a:lnTo>
                <a:close/>
              </a:path>
            </a:pathLst>
          </a:custGeom>
          <a:blipFill rotWithShape="1">
            <a:blip r:embed="rId4">
              <a:alphaModFix/>
            </a:blip>
            <a:stretch>
              <a:fillRect b="0" l="0" r="0" t="0"/>
            </a:stretch>
          </a:blipFill>
          <a:ln>
            <a:noFill/>
          </a:ln>
        </p:spPr>
      </p:sp>
      <p:sp>
        <p:nvSpPr>
          <p:cNvPr id="2463" name="Google Shape;2463;p57"/>
          <p:cNvSpPr/>
          <p:nvPr/>
        </p:nvSpPr>
        <p:spPr>
          <a:xfrm rot="-518027">
            <a:off x="1025939" y="1363572"/>
            <a:ext cx="664078" cy="726129"/>
          </a:xfrm>
          <a:custGeom>
            <a:rect b="b" l="l" r="r" t="t"/>
            <a:pathLst>
              <a:path extrusionOk="0" h="1452258" w="1328156">
                <a:moveTo>
                  <a:pt x="0" y="0"/>
                </a:moveTo>
                <a:lnTo>
                  <a:pt x="1328156" y="0"/>
                </a:lnTo>
                <a:lnTo>
                  <a:pt x="1328156" y="1452257"/>
                </a:lnTo>
                <a:lnTo>
                  <a:pt x="0" y="1452257"/>
                </a:lnTo>
                <a:lnTo>
                  <a:pt x="0" y="0"/>
                </a:lnTo>
                <a:close/>
              </a:path>
            </a:pathLst>
          </a:custGeom>
          <a:blipFill rotWithShape="1">
            <a:blip r:embed="rId5">
              <a:alphaModFix/>
            </a:blip>
            <a:stretch>
              <a:fillRect b="0" l="0" r="0" t="0"/>
            </a:stretch>
          </a:blipFill>
          <a:ln>
            <a:noFill/>
          </a:ln>
        </p:spPr>
      </p:sp>
      <p:sp>
        <p:nvSpPr>
          <p:cNvPr id="2464" name="Google Shape;2464;p57"/>
          <p:cNvSpPr/>
          <p:nvPr/>
        </p:nvSpPr>
        <p:spPr>
          <a:xfrm rot="1090551">
            <a:off x="412648" y="-218960"/>
            <a:ext cx="826399" cy="894723"/>
          </a:xfrm>
          <a:custGeom>
            <a:rect b="b" l="l" r="r" t="t"/>
            <a:pathLst>
              <a:path extrusionOk="0" h="1789446" w="1652798">
                <a:moveTo>
                  <a:pt x="0" y="0"/>
                </a:moveTo>
                <a:lnTo>
                  <a:pt x="1652798" y="0"/>
                </a:lnTo>
                <a:lnTo>
                  <a:pt x="1652798" y="1789447"/>
                </a:lnTo>
                <a:lnTo>
                  <a:pt x="0" y="1789447"/>
                </a:lnTo>
                <a:lnTo>
                  <a:pt x="0" y="0"/>
                </a:lnTo>
                <a:close/>
              </a:path>
            </a:pathLst>
          </a:custGeom>
          <a:blipFill rotWithShape="1">
            <a:blip r:embed="rId6">
              <a:alphaModFix/>
            </a:blip>
            <a:stretch>
              <a:fillRect b="0" l="0" r="0" t="0"/>
            </a:stretch>
          </a:blipFill>
          <a:ln>
            <a:noFill/>
          </a:ln>
        </p:spPr>
      </p:sp>
      <p:sp>
        <p:nvSpPr>
          <p:cNvPr id="2465" name="Google Shape;2465;p57"/>
          <p:cNvSpPr/>
          <p:nvPr/>
        </p:nvSpPr>
        <p:spPr>
          <a:xfrm rot="-4645703">
            <a:off x="7204538" y="-213493"/>
            <a:ext cx="818211" cy="803334"/>
          </a:xfrm>
          <a:custGeom>
            <a:rect b="b" l="l" r="r" t="t"/>
            <a:pathLst>
              <a:path extrusionOk="0" h="1606669" w="1636422">
                <a:moveTo>
                  <a:pt x="0" y="0"/>
                </a:moveTo>
                <a:lnTo>
                  <a:pt x="1636422" y="0"/>
                </a:lnTo>
                <a:lnTo>
                  <a:pt x="1636422" y="1606669"/>
                </a:lnTo>
                <a:lnTo>
                  <a:pt x="0" y="1606669"/>
                </a:lnTo>
                <a:lnTo>
                  <a:pt x="0" y="0"/>
                </a:lnTo>
                <a:close/>
              </a:path>
            </a:pathLst>
          </a:custGeom>
          <a:blipFill rotWithShape="1">
            <a:blip r:embed="rId7">
              <a:alphaModFix/>
            </a:blip>
            <a:stretch>
              <a:fillRect b="0" l="0" r="0" t="0"/>
            </a:stretch>
          </a:blipFill>
          <a:ln>
            <a:noFill/>
          </a:ln>
        </p:spPr>
      </p:sp>
      <p:sp>
        <p:nvSpPr>
          <p:cNvPr id="2466" name="Google Shape;2466;p57"/>
          <p:cNvSpPr/>
          <p:nvPr/>
        </p:nvSpPr>
        <p:spPr>
          <a:xfrm rot="797592">
            <a:off x="8125018" y="924315"/>
            <a:ext cx="505456" cy="1000004"/>
          </a:xfrm>
          <a:custGeom>
            <a:rect b="b" l="l" r="r" t="t"/>
            <a:pathLst>
              <a:path extrusionOk="0" h="2000007" w="1010912">
                <a:moveTo>
                  <a:pt x="0" y="0"/>
                </a:moveTo>
                <a:lnTo>
                  <a:pt x="1010912" y="0"/>
                </a:lnTo>
                <a:lnTo>
                  <a:pt x="1010912" y="2000006"/>
                </a:lnTo>
                <a:lnTo>
                  <a:pt x="0" y="2000006"/>
                </a:lnTo>
                <a:lnTo>
                  <a:pt x="0" y="0"/>
                </a:lnTo>
                <a:close/>
              </a:path>
            </a:pathLst>
          </a:custGeom>
          <a:blipFill rotWithShape="1">
            <a:blip r:embed="rId8">
              <a:alphaModFix/>
            </a:blip>
            <a:stretch>
              <a:fillRect b="0" l="0" r="0" t="0"/>
            </a:stretch>
          </a:blipFill>
          <a:ln>
            <a:noFill/>
          </a:ln>
        </p:spPr>
      </p:sp>
      <p:sp>
        <p:nvSpPr>
          <p:cNvPr id="2467" name="Google Shape;2467;p57"/>
          <p:cNvSpPr/>
          <p:nvPr/>
        </p:nvSpPr>
        <p:spPr>
          <a:xfrm rot="1347169">
            <a:off x="528211" y="2133079"/>
            <a:ext cx="230955" cy="254146"/>
          </a:xfrm>
          <a:custGeom>
            <a:rect b="b" l="l" r="r" t="t"/>
            <a:pathLst>
              <a:path extrusionOk="0" h="508292" w="461910">
                <a:moveTo>
                  <a:pt x="0" y="0"/>
                </a:moveTo>
                <a:lnTo>
                  <a:pt x="461910" y="0"/>
                </a:lnTo>
                <a:lnTo>
                  <a:pt x="461910" y="508292"/>
                </a:lnTo>
                <a:lnTo>
                  <a:pt x="0" y="508292"/>
                </a:lnTo>
                <a:lnTo>
                  <a:pt x="0" y="0"/>
                </a:lnTo>
                <a:close/>
              </a:path>
            </a:pathLst>
          </a:custGeom>
          <a:blipFill rotWithShape="1">
            <a:blip r:embed="rId9">
              <a:alphaModFix/>
            </a:blip>
            <a:stretch>
              <a:fillRect b="0" l="0" r="0" t="0"/>
            </a:stretch>
          </a:blipFill>
          <a:ln>
            <a:noFill/>
          </a:ln>
        </p:spPr>
      </p:sp>
      <p:sp>
        <p:nvSpPr>
          <p:cNvPr id="2468" name="Google Shape;2468;p57"/>
          <p:cNvSpPr/>
          <p:nvPr/>
        </p:nvSpPr>
        <p:spPr>
          <a:xfrm rot="-8982134">
            <a:off x="7326745" y="1136725"/>
            <a:ext cx="344574" cy="362232"/>
          </a:xfrm>
          <a:custGeom>
            <a:rect b="b" l="l" r="r" t="t"/>
            <a:pathLst>
              <a:path extrusionOk="0" h="724465" w="689148">
                <a:moveTo>
                  <a:pt x="0" y="0"/>
                </a:moveTo>
                <a:lnTo>
                  <a:pt x="689148" y="0"/>
                </a:lnTo>
                <a:lnTo>
                  <a:pt x="689148" y="724465"/>
                </a:lnTo>
                <a:lnTo>
                  <a:pt x="0" y="724465"/>
                </a:lnTo>
                <a:lnTo>
                  <a:pt x="0" y="0"/>
                </a:lnTo>
                <a:close/>
              </a:path>
            </a:pathLst>
          </a:custGeom>
          <a:blipFill rotWithShape="1">
            <a:blip r:embed="rId10">
              <a:alphaModFix/>
            </a:blip>
            <a:stretch>
              <a:fillRect b="0" l="0" r="0" t="0"/>
            </a:stretch>
          </a:blipFill>
          <a:ln>
            <a:noFill/>
          </a:ln>
        </p:spPr>
      </p:sp>
      <p:sp>
        <p:nvSpPr>
          <p:cNvPr id="2469" name="Google Shape;2469;p57"/>
          <p:cNvSpPr/>
          <p:nvPr/>
        </p:nvSpPr>
        <p:spPr>
          <a:xfrm rot="751512">
            <a:off x="1644029" y="505688"/>
            <a:ext cx="337846" cy="327288"/>
          </a:xfrm>
          <a:custGeom>
            <a:rect b="b" l="l" r="r" t="t"/>
            <a:pathLst>
              <a:path extrusionOk="0" h="654576" w="675692">
                <a:moveTo>
                  <a:pt x="0" y="0"/>
                </a:moveTo>
                <a:lnTo>
                  <a:pt x="675691" y="0"/>
                </a:lnTo>
                <a:lnTo>
                  <a:pt x="675691" y="654576"/>
                </a:lnTo>
                <a:lnTo>
                  <a:pt x="0" y="654576"/>
                </a:lnTo>
                <a:lnTo>
                  <a:pt x="0" y="0"/>
                </a:lnTo>
                <a:close/>
              </a:path>
            </a:pathLst>
          </a:custGeom>
          <a:blipFill rotWithShape="1">
            <a:blip r:embed="rId11">
              <a:alphaModFix/>
            </a:blip>
            <a:stretch>
              <a:fillRect b="0" l="0" r="0" t="0"/>
            </a:stretch>
          </a:blipFill>
          <a:ln>
            <a:noFill/>
          </a:ln>
        </p:spPr>
      </p:sp>
      <p:sp>
        <p:nvSpPr>
          <p:cNvPr id="2470" name="Google Shape;2470;p57"/>
          <p:cNvSpPr/>
          <p:nvPr/>
        </p:nvSpPr>
        <p:spPr>
          <a:xfrm flipH="1" rot="-5142249">
            <a:off x="393428" y="1174079"/>
            <a:ext cx="241844" cy="241240"/>
          </a:xfrm>
          <a:custGeom>
            <a:rect b="b" l="l" r="r" t="t"/>
            <a:pathLst>
              <a:path extrusionOk="0" h="482480" w="483689">
                <a:moveTo>
                  <a:pt x="483690" y="0"/>
                </a:moveTo>
                <a:lnTo>
                  <a:pt x="0" y="0"/>
                </a:lnTo>
                <a:lnTo>
                  <a:pt x="0" y="482480"/>
                </a:lnTo>
                <a:lnTo>
                  <a:pt x="483690" y="482480"/>
                </a:lnTo>
                <a:lnTo>
                  <a:pt x="483690" y="0"/>
                </a:lnTo>
                <a:close/>
              </a:path>
            </a:pathLst>
          </a:custGeom>
          <a:blipFill rotWithShape="1">
            <a:blip r:embed="rId12">
              <a:alphaModFix/>
            </a:blip>
            <a:stretch>
              <a:fillRect b="0" l="0" r="0" t="0"/>
            </a:stretch>
          </a:blipFill>
          <a:ln>
            <a:noFill/>
          </a:ln>
        </p:spPr>
      </p:sp>
      <p:sp>
        <p:nvSpPr>
          <p:cNvPr id="2471" name="Google Shape;2471;p57"/>
          <p:cNvSpPr/>
          <p:nvPr/>
        </p:nvSpPr>
        <p:spPr>
          <a:xfrm flipH="1" rot="-795821">
            <a:off x="8718399" y="-37365"/>
            <a:ext cx="241844" cy="241240"/>
          </a:xfrm>
          <a:custGeom>
            <a:rect b="b" l="l" r="r" t="t"/>
            <a:pathLst>
              <a:path extrusionOk="0" h="482480" w="483689">
                <a:moveTo>
                  <a:pt x="483690" y="0"/>
                </a:moveTo>
                <a:lnTo>
                  <a:pt x="0" y="0"/>
                </a:lnTo>
                <a:lnTo>
                  <a:pt x="0" y="482480"/>
                </a:lnTo>
                <a:lnTo>
                  <a:pt x="483690" y="482480"/>
                </a:lnTo>
                <a:lnTo>
                  <a:pt x="483690" y="0"/>
                </a:lnTo>
                <a:close/>
              </a:path>
            </a:pathLst>
          </a:custGeom>
          <a:blipFill rotWithShape="1">
            <a:blip r:embed="rId12">
              <a:alphaModFix/>
            </a:blip>
            <a:stretch>
              <a:fillRect b="0" l="0" r="0" t="0"/>
            </a:stretch>
          </a:blipFill>
          <a:ln>
            <a:noFill/>
          </a:ln>
        </p:spPr>
      </p:sp>
      <p:sp>
        <p:nvSpPr>
          <p:cNvPr id="2472" name="Google Shape;2472;p57"/>
          <p:cNvSpPr/>
          <p:nvPr/>
        </p:nvSpPr>
        <p:spPr>
          <a:xfrm rot="751512">
            <a:off x="8870790" y="2250844"/>
            <a:ext cx="337846" cy="327288"/>
          </a:xfrm>
          <a:custGeom>
            <a:rect b="b" l="l" r="r" t="t"/>
            <a:pathLst>
              <a:path extrusionOk="0" h="654576" w="675692">
                <a:moveTo>
                  <a:pt x="0" y="0"/>
                </a:moveTo>
                <a:lnTo>
                  <a:pt x="675692" y="0"/>
                </a:lnTo>
                <a:lnTo>
                  <a:pt x="675692" y="654576"/>
                </a:lnTo>
                <a:lnTo>
                  <a:pt x="0" y="654576"/>
                </a:lnTo>
                <a:lnTo>
                  <a:pt x="0" y="0"/>
                </a:lnTo>
                <a:close/>
              </a:path>
            </a:pathLst>
          </a:custGeom>
          <a:blipFill rotWithShape="1">
            <a:blip r:embed="rId11">
              <a:alphaModFix/>
            </a:blip>
            <a:stretch>
              <a:fillRect b="0" l="0" r="0" t="0"/>
            </a:stretch>
          </a:blipFill>
          <a:ln>
            <a:noFill/>
          </a:ln>
        </p:spPr>
      </p:sp>
      <p:sp>
        <p:nvSpPr>
          <p:cNvPr id="2473" name="Google Shape;2473;p57"/>
          <p:cNvSpPr txBox="1"/>
          <p:nvPr/>
        </p:nvSpPr>
        <p:spPr>
          <a:xfrm>
            <a:off x="3623297" y="3943712"/>
            <a:ext cx="1899310" cy="172403"/>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900" u="sng" cap="none" strike="noStrike">
                <a:solidFill>
                  <a:schemeClr val="hlink"/>
                </a:solidFill>
                <a:latin typeface="Franklin Gothic"/>
                <a:ea typeface="Franklin Gothic"/>
                <a:cs typeface="Franklin Gothic"/>
                <a:sym typeface="Franklin Gothic"/>
                <a:hlinkClick/>
              </a:rPr>
              <a:t>&lt;</a:t>
            </a:r>
            <a:r>
              <a:rPr b="0" i="0" lang="en" sz="900" u="sng" cap="none" strike="noStrike">
                <a:solidFill>
                  <a:schemeClr val="hlink"/>
                </a:solidFill>
                <a:latin typeface="Franklin Gothic"/>
                <a:ea typeface="Franklin Gothic"/>
                <a:cs typeface="Franklin Gothic"/>
                <a:sym typeface="Franklin Gothic"/>
                <a:hlinkClick/>
              </a:rPr>
              <a:t> BACK TO </a:t>
            </a:r>
            <a:r>
              <a:rPr b="1" i="0" lang="en" sz="900" u="sng" cap="none" strike="noStrike">
                <a:solidFill>
                  <a:schemeClr val="hlink"/>
                </a:solidFill>
                <a:latin typeface="Franklin Gothic"/>
                <a:ea typeface="Franklin Gothic"/>
                <a:cs typeface="Franklin Gothic"/>
                <a:sym typeface="Franklin Gothic"/>
                <a:hlinkClick/>
              </a:rPr>
              <a:t>NAVIGATION PAGE</a:t>
            </a:r>
            <a:endParaRPr sz="700"/>
          </a:p>
        </p:txBody>
      </p:sp>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AD1"/>
        </a:solidFill>
      </p:bgPr>
    </p:bg>
    <p:spTree>
      <p:nvGrpSpPr>
        <p:cNvPr id="2477" name="Shape 2477"/>
        <p:cNvGrpSpPr/>
        <p:nvPr/>
      </p:nvGrpSpPr>
      <p:grpSpPr>
        <a:xfrm>
          <a:off x="0" y="0"/>
          <a:ext cx="0" cy="0"/>
          <a:chOff x="0" y="0"/>
          <a:chExt cx="0" cy="0"/>
        </a:xfrm>
      </p:grpSpPr>
      <p:cxnSp>
        <p:nvCxnSpPr>
          <p:cNvPr id="2478" name="Google Shape;2478;p58"/>
          <p:cNvCxnSpPr/>
          <p:nvPr/>
        </p:nvCxnSpPr>
        <p:spPr>
          <a:xfrm>
            <a:off x="10" y="615147"/>
            <a:ext cx="9144000" cy="9600"/>
          </a:xfrm>
          <a:prstGeom prst="straightConnector1">
            <a:avLst/>
          </a:prstGeom>
          <a:noFill/>
          <a:ln cap="flat" cmpd="sng" w="28575">
            <a:solidFill>
              <a:srgbClr val="097D4C"/>
            </a:solidFill>
            <a:prstDash val="solid"/>
            <a:round/>
            <a:headEnd len="sm" w="sm" type="none"/>
            <a:tailEnd len="sm" w="sm" type="none"/>
          </a:ln>
        </p:spPr>
      </p:cxnSp>
      <p:grpSp>
        <p:nvGrpSpPr>
          <p:cNvPr id="2479" name="Google Shape;2479;p58"/>
          <p:cNvGrpSpPr/>
          <p:nvPr/>
        </p:nvGrpSpPr>
        <p:grpSpPr>
          <a:xfrm>
            <a:off x="-1741015" y="4815562"/>
            <a:ext cx="12626028" cy="327935"/>
            <a:chOff x="0" y="-43805"/>
            <a:chExt cx="33669407" cy="874493"/>
          </a:xfrm>
        </p:grpSpPr>
        <p:grpSp>
          <p:nvGrpSpPr>
            <p:cNvPr id="2480" name="Google Shape;2480;p58"/>
            <p:cNvGrpSpPr/>
            <p:nvPr/>
          </p:nvGrpSpPr>
          <p:grpSpPr>
            <a:xfrm>
              <a:off x="0" y="-43805"/>
              <a:ext cx="415341" cy="459146"/>
              <a:chOff x="0" y="-85725"/>
              <a:chExt cx="812800" cy="898525"/>
            </a:xfrm>
          </p:grpSpPr>
          <p:sp>
            <p:nvSpPr>
              <p:cNvPr id="2481" name="Google Shape;2481;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482" name="Google Shape;2482;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83" name="Google Shape;2483;p58"/>
            <p:cNvGrpSpPr/>
            <p:nvPr/>
          </p:nvGrpSpPr>
          <p:grpSpPr>
            <a:xfrm>
              <a:off x="415347" y="371542"/>
              <a:ext cx="415341" cy="459146"/>
              <a:chOff x="0" y="-85725"/>
              <a:chExt cx="812800" cy="898525"/>
            </a:xfrm>
          </p:grpSpPr>
          <p:sp>
            <p:nvSpPr>
              <p:cNvPr id="2484" name="Google Shape;2484;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485" name="Google Shape;2485;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86" name="Google Shape;2486;p58"/>
            <p:cNvGrpSpPr/>
            <p:nvPr/>
          </p:nvGrpSpPr>
          <p:grpSpPr>
            <a:xfrm>
              <a:off x="830695" y="-43805"/>
              <a:ext cx="415341" cy="459146"/>
              <a:chOff x="0" y="-85725"/>
              <a:chExt cx="812800" cy="898525"/>
            </a:xfrm>
          </p:grpSpPr>
          <p:sp>
            <p:nvSpPr>
              <p:cNvPr id="2487" name="Google Shape;2487;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488" name="Google Shape;2488;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89" name="Google Shape;2489;p58"/>
            <p:cNvGrpSpPr/>
            <p:nvPr/>
          </p:nvGrpSpPr>
          <p:grpSpPr>
            <a:xfrm>
              <a:off x="1246042" y="371542"/>
              <a:ext cx="415341" cy="459146"/>
              <a:chOff x="0" y="-85725"/>
              <a:chExt cx="812800" cy="898525"/>
            </a:xfrm>
          </p:grpSpPr>
          <p:sp>
            <p:nvSpPr>
              <p:cNvPr id="2490" name="Google Shape;2490;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491" name="Google Shape;2491;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92" name="Google Shape;2492;p58"/>
            <p:cNvGrpSpPr/>
            <p:nvPr/>
          </p:nvGrpSpPr>
          <p:grpSpPr>
            <a:xfrm>
              <a:off x="1661389" y="-43805"/>
              <a:ext cx="415341" cy="459146"/>
              <a:chOff x="0" y="-85725"/>
              <a:chExt cx="812800" cy="898525"/>
            </a:xfrm>
          </p:grpSpPr>
          <p:sp>
            <p:nvSpPr>
              <p:cNvPr id="2493" name="Google Shape;2493;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494" name="Google Shape;2494;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95" name="Google Shape;2495;p58"/>
            <p:cNvGrpSpPr/>
            <p:nvPr/>
          </p:nvGrpSpPr>
          <p:grpSpPr>
            <a:xfrm>
              <a:off x="2076736" y="371542"/>
              <a:ext cx="415341" cy="459146"/>
              <a:chOff x="0" y="-85725"/>
              <a:chExt cx="812800" cy="898525"/>
            </a:xfrm>
          </p:grpSpPr>
          <p:sp>
            <p:nvSpPr>
              <p:cNvPr id="2496" name="Google Shape;2496;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497" name="Google Shape;2497;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98" name="Google Shape;2498;p58"/>
            <p:cNvGrpSpPr/>
            <p:nvPr/>
          </p:nvGrpSpPr>
          <p:grpSpPr>
            <a:xfrm>
              <a:off x="2492084" y="-43805"/>
              <a:ext cx="415341" cy="459146"/>
              <a:chOff x="0" y="-85725"/>
              <a:chExt cx="812800" cy="898525"/>
            </a:xfrm>
          </p:grpSpPr>
          <p:sp>
            <p:nvSpPr>
              <p:cNvPr id="2499" name="Google Shape;2499;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00" name="Google Shape;2500;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01" name="Google Shape;2501;p58"/>
            <p:cNvGrpSpPr/>
            <p:nvPr/>
          </p:nvGrpSpPr>
          <p:grpSpPr>
            <a:xfrm>
              <a:off x="2907431" y="371542"/>
              <a:ext cx="415341" cy="459146"/>
              <a:chOff x="0" y="-85725"/>
              <a:chExt cx="812800" cy="898525"/>
            </a:xfrm>
          </p:grpSpPr>
          <p:sp>
            <p:nvSpPr>
              <p:cNvPr id="2502" name="Google Shape;2502;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03" name="Google Shape;2503;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04" name="Google Shape;2504;p58"/>
            <p:cNvGrpSpPr/>
            <p:nvPr/>
          </p:nvGrpSpPr>
          <p:grpSpPr>
            <a:xfrm>
              <a:off x="3322778" y="-43805"/>
              <a:ext cx="415341" cy="459146"/>
              <a:chOff x="0" y="-85725"/>
              <a:chExt cx="812800" cy="898525"/>
            </a:xfrm>
          </p:grpSpPr>
          <p:sp>
            <p:nvSpPr>
              <p:cNvPr id="2505" name="Google Shape;2505;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06" name="Google Shape;2506;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07" name="Google Shape;2507;p58"/>
            <p:cNvGrpSpPr/>
            <p:nvPr/>
          </p:nvGrpSpPr>
          <p:grpSpPr>
            <a:xfrm>
              <a:off x="3738125" y="371542"/>
              <a:ext cx="415341" cy="459146"/>
              <a:chOff x="0" y="-85725"/>
              <a:chExt cx="812800" cy="898525"/>
            </a:xfrm>
          </p:grpSpPr>
          <p:sp>
            <p:nvSpPr>
              <p:cNvPr id="2508" name="Google Shape;2508;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09" name="Google Shape;2509;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10" name="Google Shape;2510;p58"/>
            <p:cNvGrpSpPr/>
            <p:nvPr/>
          </p:nvGrpSpPr>
          <p:grpSpPr>
            <a:xfrm>
              <a:off x="4153473" y="-43805"/>
              <a:ext cx="415341" cy="459146"/>
              <a:chOff x="0" y="-85725"/>
              <a:chExt cx="812800" cy="898525"/>
            </a:xfrm>
          </p:grpSpPr>
          <p:sp>
            <p:nvSpPr>
              <p:cNvPr id="2511" name="Google Shape;2511;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12" name="Google Shape;2512;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13" name="Google Shape;2513;p58"/>
            <p:cNvGrpSpPr/>
            <p:nvPr/>
          </p:nvGrpSpPr>
          <p:grpSpPr>
            <a:xfrm>
              <a:off x="4568820" y="371542"/>
              <a:ext cx="415341" cy="459146"/>
              <a:chOff x="0" y="-85725"/>
              <a:chExt cx="812800" cy="898525"/>
            </a:xfrm>
          </p:grpSpPr>
          <p:sp>
            <p:nvSpPr>
              <p:cNvPr id="2514" name="Google Shape;2514;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15" name="Google Shape;2515;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16" name="Google Shape;2516;p58"/>
            <p:cNvGrpSpPr/>
            <p:nvPr/>
          </p:nvGrpSpPr>
          <p:grpSpPr>
            <a:xfrm>
              <a:off x="4984167" y="-43805"/>
              <a:ext cx="415341" cy="459146"/>
              <a:chOff x="0" y="-85725"/>
              <a:chExt cx="812800" cy="898525"/>
            </a:xfrm>
          </p:grpSpPr>
          <p:sp>
            <p:nvSpPr>
              <p:cNvPr id="2517" name="Google Shape;2517;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18" name="Google Shape;2518;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19" name="Google Shape;2519;p58"/>
            <p:cNvGrpSpPr/>
            <p:nvPr/>
          </p:nvGrpSpPr>
          <p:grpSpPr>
            <a:xfrm>
              <a:off x="5399514" y="371542"/>
              <a:ext cx="415341" cy="459146"/>
              <a:chOff x="0" y="-85725"/>
              <a:chExt cx="812800" cy="898525"/>
            </a:xfrm>
          </p:grpSpPr>
          <p:sp>
            <p:nvSpPr>
              <p:cNvPr id="2520" name="Google Shape;2520;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21" name="Google Shape;2521;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22" name="Google Shape;2522;p58"/>
            <p:cNvGrpSpPr/>
            <p:nvPr/>
          </p:nvGrpSpPr>
          <p:grpSpPr>
            <a:xfrm>
              <a:off x="5814862" y="-43805"/>
              <a:ext cx="415341" cy="459146"/>
              <a:chOff x="0" y="-85725"/>
              <a:chExt cx="812800" cy="898525"/>
            </a:xfrm>
          </p:grpSpPr>
          <p:sp>
            <p:nvSpPr>
              <p:cNvPr id="2523" name="Google Shape;2523;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24" name="Google Shape;2524;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25" name="Google Shape;2525;p58"/>
            <p:cNvGrpSpPr/>
            <p:nvPr/>
          </p:nvGrpSpPr>
          <p:grpSpPr>
            <a:xfrm>
              <a:off x="6230209" y="371542"/>
              <a:ext cx="415341" cy="459146"/>
              <a:chOff x="0" y="-85725"/>
              <a:chExt cx="812800" cy="898525"/>
            </a:xfrm>
          </p:grpSpPr>
          <p:sp>
            <p:nvSpPr>
              <p:cNvPr id="2526" name="Google Shape;2526;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27" name="Google Shape;2527;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28" name="Google Shape;2528;p58"/>
            <p:cNvGrpSpPr/>
            <p:nvPr/>
          </p:nvGrpSpPr>
          <p:grpSpPr>
            <a:xfrm>
              <a:off x="6645556" y="-43805"/>
              <a:ext cx="415341" cy="459146"/>
              <a:chOff x="0" y="-85725"/>
              <a:chExt cx="812800" cy="898525"/>
            </a:xfrm>
          </p:grpSpPr>
          <p:sp>
            <p:nvSpPr>
              <p:cNvPr id="2529" name="Google Shape;2529;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30" name="Google Shape;2530;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31" name="Google Shape;2531;p58"/>
            <p:cNvGrpSpPr/>
            <p:nvPr/>
          </p:nvGrpSpPr>
          <p:grpSpPr>
            <a:xfrm>
              <a:off x="7060904" y="371542"/>
              <a:ext cx="415341" cy="459146"/>
              <a:chOff x="0" y="-85725"/>
              <a:chExt cx="812800" cy="898525"/>
            </a:xfrm>
          </p:grpSpPr>
          <p:sp>
            <p:nvSpPr>
              <p:cNvPr id="2532" name="Google Shape;2532;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33" name="Google Shape;2533;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34" name="Google Shape;2534;p58"/>
            <p:cNvGrpSpPr/>
            <p:nvPr/>
          </p:nvGrpSpPr>
          <p:grpSpPr>
            <a:xfrm>
              <a:off x="7476251" y="-43805"/>
              <a:ext cx="415341" cy="459146"/>
              <a:chOff x="0" y="-85725"/>
              <a:chExt cx="812800" cy="898525"/>
            </a:xfrm>
          </p:grpSpPr>
          <p:sp>
            <p:nvSpPr>
              <p:cNvPr id="2535" name="Google Shape;2535;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36" name="Google Shape;2536;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37" name="Google Shape;2537;p58"/>
            <p:cNvGrpSpPr/>
            <p:nvPr/>
          </p:nvGrpSpPr>
          <p:grpSpPr>
            <a:xfrm>
              <a:off x="7891598" y="371542"/>
              <a:ext cx="415341" cy="459146"/>
              <a:chOff x="0" y="-85725"/>
              <a:chExt cx="812800" cy="898525"/>
            </a:xfrm>
          </p:grpSpPr>
          <p:sp>
            <p:nvSpPr>
              <p:cNvPr id="2538" name="Google Shape;2538;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39" name="Google Shape;2539;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40" name="Google Shape;2540;p58"/>
            <p:cNvGrpSpPr/>
            <p:nvPr/>
          </p:nvGrpSpPr>
          <p:grpSpPr>
            <a:xfrm>
              <a:off x="8306945" y="-43805"/>
              <a:ext cx="415341" cy="459146"/>
              <a:chOff x="0" y="-85725"/>
              <a:chExt cx="812800" cy="898525"/>
            </a:xfrm>
          </p:grpSpPr>
          <p:sp>
            <p:nvSpPr>
              <p:cNvPr id="2541" name="Google Shape;2541;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42" name="Google Shape;2542;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43" name="Google Shape;2543;p58"/>
            <p:cNvGrpSpPr/>
            <p:nvPr/>
          </p:nvGrpSpPr>
          <p:grpSpPr>
            <a:xfrm>
              <a:off x="8722293" y="371542"/>
              <a:ext cx="415341" cy="459146"/>
              <a:chOff x="0" y="-85725"/>
              <a:chExt cx="812800" cy="898525"/>
            </a:xfrm>
          </p:grpSpPr>
          <p:sp>
            <p:nvSpPr>
              <p:cNvPr id="2544" name="Google Shape;2544;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45" name="Google Shape;2545;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46" name="Google Shape;2546;p58"/>
            <p:cNvGrpSpPr/>
            <p:nvPr/>
          </p:nvGrpSpPr>
          <p:grpSpPr>
            <a:xfrm>
              <a:off x="9137640" y="-43805"/>
              <a:ext cx="415341" cy="459146"/>
              <a:chOff x="0" y="-85725"/>
              <a:chExt cx="812800" cy="898525"/>
            </a:xfrm>
          </p:grpSpPr>
          <p:sp>
            <p:nvSpPr>
              <p:cNvPr id="2547" name="Google Shape;2547;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48" name="Google Shape;2548;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49" name="Google Shape;2549;p58"/>
            <p:cNvGrpSpPr/>
            <p:nvPr/>
          </p:nvGrpSpPr>
          <p:grpSpPr>
            <a:xfrm>
              <a:off x="9552987" y="371542"/>
              <a:ext cx="415341" cy="459146"/>
              <a:chOff x="0" y="-85725"/>
              <a:chExt cx="812800" cy="898525"/>
            </a:xfrm>
          </p:grpSpPr>
          <p:sp>
            <p:nvSpPr>
              <p:cNvPr id="2550" name="Google Shape;2550;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51" name="Google Shape;2551;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52" name="Google Shape;2552;p58"/>
            <p:cNvGrpSpPr/>
            <p:nvPr/>
          </p:nvGrpSpPr>
          <p:grpSpPr>
            <a:xfrm>
              <a:off x="9968334" y="-43805"/>
              <a:ext cx="415341" cy="459146"/>
              <a:chOff x="0" y="-85725"/>
              <a:chExt cx="812800" cy="898525"/>
            </a:xfrm>
          </p:grpSpPr>
          <p:sp>
            <p:nvSpPr>
              <p:cNvPr id="2553" name="Google Shape;2553;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54" name="Google Shape;2554;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55" name="Google Shape;2555;p58"/>
            <p:cNvGrpSpPr/>
            <p:nvPr/>
          </p:nvGrpSpPr>
          <p:grpSpPr>
            <a:xfrm>
              <a:off x="10383682" y="371542"/>
              <a:ext cx="415341" cy="459146"/>
              <a:chOff x="0" y="-85725"/>
              <a:chExt cx="812800" cy="898525"/>
            </a:xfrm>
          </p:grpSpPr>
          <p:sp>
            <p:nvSpPr>
              <p:cNvPr id="2556" name="Google Shape;2556;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57" name="Google Shape;2557;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58" name="Google Shape;2558;p58"/>
            <p:cNvGrpSpPr/>
            <p:nvPr/>
          </p:nvGrpSpPr>
          <p:grpSpPr>
            <a:xfrm>
              <a:off x="10799029" y="-43805"/>
              <a:ext cx="415341" cy="459146"/>
              <a:chOff x="0" y="-85725"/>
              <a:chExt cx="812800" cy="898525"/>
            </a:xfrm>
          </p:grpSpPr>
          <p:sp>
            <p:nvSpPr>
              <p:cNvPr id="2559" name="Google Shape;2559;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60" name="Google Shape;2560;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61" name="Google Shape;2561;p58"/>
            <p:cNvGrpSpPr/>
            <p:nvPr/>
          </p:nvGrpSpPr>
          <p:grpSpPr>
            <a:xfrm>
              <a:off x="13285062" y="-43805"/>
              <a:ext cx="415341" cy="459146"/>
              <a:chOff x="0" y="-85725"/>
              <a:chExt cx="812800" cy="898525"/>
            </a:xfrm>
          </p:grpSpPr>
          <p:sp>
            <p:nvSpPr>
              <p:cNvPr id="2562" name="Google Shape;2562;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63" name="Google Shape;2563;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64" name="Google Shape;2564;p58"/>
            <p:cNvGrpSpPr/>
            <p:nvPr/>
          </p:nvGrpSpPr>
          <p:grpSpPr>
            <a:xfrm>
              <a:off x="11214376" y="371542"/>
              <a:ext cx="415341" cy="459146"/>
              <a:chOff x="0" y="-85725"/>
              <a:chExt cx="812800" cy="898525"/>
            </a:xfrm>
          </p:grpSpPr>
          <p:sp>
            <p:nvSpPr>
              <p:cNvPr id="2565" name="Google Shape;2565;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66" name="Google Shape;2566;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67" name="Google Shape;2567;p58"/>
            <p:cNvGrpSpPr/>
            <p:nvPr/>
          </p:nvGrpSpPr>
          <p:grpSpPr>
            <a:xfrm>
              <a:off x="13700409" y="371542"/>
              <a:ext cx="415341" cy="459146"/>
              <a:chOff x="0" y="-85725"/>
              <a:chExt cx="812800" cy="898525"/>
            </a:xfrm>
          </p:grpSpPr>
          <p:sp>
            <p:nvSpPr>
              <p:cNvPr id="2568" name="Google Shape;2568;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69" name="Google Shape;2569;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70" name="Google Shape;2570;p58"/>
            <p:cNvGrpSpPr/>
            <p:nvPr/>
          </p:nvGrpSpPr>
          <p:grpSpPr>
            <a:xfrm>
              <a:off x="11629723" y="-43805"/>
              <a:ext cx="415341" cy="459146"/>
              <a:chOff x="0" y="-85725"/>
              <a:chExt cx="812800" cy="898525"/>
            </a:xfrm>
          </p:grpSpPr>
          <p:sp>
            <p:nvSpPr>
              <p:cNvPr id="2571" name="Google Shape;2571;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72" name="Google Shape;2572;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73" name="Google Shape;2573;p58"/>
            <p:cNvGrpSpPr/>
            <p:nvPr/>
          </p:nvGrpSpPr>
          <p:grpSpPr>
            <a:xfrm>
              <a:off x="14115756" y="-43805"/>
              <a:ext cx="415341" cy="459146"/>
              <a:chOff x="0" y="-85725"/>
              <a:chExt cx="812800" cy="898525"/>
            </a:xfrm>
          </p:grpSpPr>
          <p:sp>
            <p:nvSpPr>
              <p:cNvPr id="2574" name="Google Shape;2574;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75" name="Google Shape;2575;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76" name="Google Shape;2576;p58"/>
            <p:cNvGrpSpPr/>
            <p:nvPr/>
          </p:nvGrpSpPr>
          <p:grpSpPr>
            <a:xfrm>
              <a:off x="15771095" y="-43805"/>
              <a:ext cx="415341" cy="459146"/>
              <a:chOff x="0" y="-85725"/>
              <a:chExt cx="812800" cy="898525"/>
            </a:xfrm>
          </p:grpSpPr>
          <p:sp>
            <p:nvSpPr>
              <p:cNvPr id="2577" name="Google Shape;2577;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78" name="Google Shape;2578;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79" name="Google Shape;2579;p58"/>
            <p:cNvGrpSpPr/>
            <p:nvPr/>
          </p:nvGrpSpPr>
          <p:grpSpPr>
            <a:xfrm>
              <a:off x="12045071" y="371542"/>
              <a:ext cx="415341" cy="459146"/>
              <a:chOff x="0" y="-85725"/>
              <a:chExt cx="812800" cy="898525"/>
            </a:xfrm>
          </p:grpSpPr>
          <p:sp>
            <p:nvSpPr>
              <p:cNvPr id="2580" name="Google Shape;2580;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81" name="Google Shape;2581;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82" name="Google Shape;2582;p58"/>
            <p:cNvGrpSpPr/>
            <p:nvPr/>
          </p:nvGrpSpPr>
          <p:grpSpPr>
            <a:xfrm>
              <a:off x="14531104" y="371542"/>
              <a:ext cx="415341" cy="459146"/>
              <a:chOff x="0" y="-85725"/>
              <a:chExt cx="812800" cy="898525"/>
            </a:xfrm>
          </p:grpSpPr>
          <p:sp>
            <p:nvSpPr>
              <p:cNvPr id="2583" name="Google Shape;2583;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84" name="Google Shape;2584;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85" name="Google Shape;2585;p58"/>
            <p:cNvGrpSpPr/>
            <p:nvPr/>
          </p:nvGrpSpPr>
          <p:grpSpPr>
            <a:xfrm>
              <a:off x="16186442" y="371542"/>
              <a:ext cx="415341" cy="459146"/>
              <a:chOff x="0" y="-85725"/>
              <a:chExt cx="812800" cy="898525"/>
            </a:xfrm>
          </p:grpSpPr>
          <p:sp>
            <p:nvSpPr>
              <p:cNvPr id="2586" name="Google Shape;2586;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87" name="Google Shape;2587;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88" name="Google Shape;2588;p58"/>
            <p:cNvGrpSpPr/>
            <p:nvPr/>
          </p:nvGrpSpPr>
          <p:grpSpPr>
            <a:xfrm>
              <a:off x="12460418" y="-43805"/>
              <a:ext cx="415341" cy="459146"/>
              <a:chOff x="0" y="-85725"/>
              <a:chExt cx="812800" cy="898525"/>
            </a:xfrm>
          </p:grpSpPr>
          <p:sp>
            <p:nvSpPr>
              <p:cNvPr id="2589" name="Google Shape;2589;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90" name="Google Shape;2590;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91" name="Google Shape;2591;p58"/>
            <p:cNvGrpSpPr/>
            <p:nvPr/>
          </p:nvGrpSpPr>
          <p:grpSpPr>
            <a:xfrm>
              <a:off x="14946451" y="-43805"/>
              <a:ext cx="415341" cy="459146"/>
              <a:chOff x="0" y="-85725"/>
              <a:chExt cx="812800" cy="898525"/>
            </a:xfrm>
          </p:grpSpPr>
          <p:sp>
            <p:nvSpPr>
              <p:cNvPr id="2592" name="Google Shape;2592;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93" name="Google Shape;2593;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94" name="Google Shape;2594;p58"/>
            <p:cNvGrpSpPr/>
            <p:nvPr/>
          </p:nvGrpSpPr>
          <p:grpSpPr>
            <a:xfrm>
              <a:off x="16601789" y="-43805"/>
              <a:ext cx="415341" cy="459146"/>
              <a:chOff x="0" y="-85725"/>
              <a:chExt cx="812800" cy="898525"/>
            </a:xfrm>
          </p:grpSpPr>
          <p:sp>
            <p:nvSpPr>
              <p:cNvPr id="2595" name="Google Shape;2595;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96" name="Google Shape;2596;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97" name="Google Shape;2597;p58"/>
            <p:cNvGrpSpPr/>
            <p:nvPr/>
          </p:nvGrpSpPr>
          <p:grpSpPr>
            <a:xfrm>
              <a:off x="12875765" y="371542"/>
              <a:ext cx="415341" cy="459146"/>
              <a:chOff x="0" y="-85725"/>
              <a:chExt cx="812800" cy="898525"/>
            </a:xfrm>
          </p:grpSpPr>
          <p:sp>
            <p:nvSpPr>
              <p:cNvPr id="2598" name="Google Shape;2598;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599" name="Google Shape;2599;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600" name="Google Shape;2600;p58"/>
            <p:cNvGrpSpPr/>
            <p:nvPr/>
          </p:nvGrpSpPr>
          <p:grpSpPr>
            <a:xfrm>
              <a:off x="15361798" y="371542"/>
              <a:ext cx="415341" cy="459146"/>
              <a:chOff x="0" y="-85725"/>
              <a:chExt cx="812800" cy="898525"/>
            </a:xfrm>
          </p:grpSpPr>
          <p:sp>
            <p:nvSpPr>
              <p:cNvPr id="2601" name="Google Shape;2601;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602" name="Google Shape;2602;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603" name="Google Shape;2603;p58"/>
            <p:cNvGrpSpPr/>
            <p:nvPr/>
          </p:nvGrpSpPr>
          <p:grpSpPr>
            <a:xfrm>
              <a:off x="16652277" y="-43805"/>
              <a:ext cx="415341" cy="459146"/>
              <a:chOff x="0" y="-85725"/>
              <a:chExt cx="812800" cy="898525"/>
            </a:xfrm>
          </p:grpSpPr>
          <p:sp>
            <p:nvSpPr>
              <p:cNvPr id="2604" name="Google Shape;2604;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605" name="Google Shape;2605;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606" name="Google Shape;2606;p58"/>
            <p:cNvGrpSpPr/>
            <p:nvPr/>
          </p:nvGrpSpPr>
          <p:grpSpPr>
            <a:xfrm>
              <a:off x="17067624" y="371542"/>
              <a:ext cx="415341" cy="459146"/>
              <a:chOff x="0" y="-85725"/>
              <a:chExt cx="812800" cy="898525"/>
            </a:xfrm>
          </p:grpSpPr>
          <p:sp>
            <p:nvSpPr>
              <p:cNvPr id="2607" name="Google Shape;2607;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608" name="Google Shape;2608;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609" name="Google Shape;2609;p58"/>
            <p:cNvGrpSpPr/>
            <p:nvPr/>
          </p:nvGrpSpPr>
          <p:grpSpPr>
            <a:xfrm>
              <a:off x="17482971" y="-43805"/>
              <a:ext cx="415341" cy="459146"/>
              <a:chOff x="0" y="-85725"/>
              <a:chExt cx="812800" cy="898525"/>
            </a:xfrm>
          </p:grpSpPr>
          <p:sp>
            <p:nvSpPr>
              <p:cNvPr id="2610" name="Google Shape;2610;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611" name="Google Shape;2611;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612" name="Google Shape;2612;p58"/>
            <p:cNvGrpSpPr/>
            <p:nvPr/>
          </p:nvGrpSpPr>
          <p:grpSpPr>
            <a:xfrm>
              <a:off x="17898319" y="371542"/>
              <a:ext cx="415341" cy="459146"/>
              <a:chOff x="0" y="-85725"/>
              <a:chExt cx="812800" cy="898525"/>
            </a:xfrm>
          </p:grpSpPr>
          <p:sp>
            <p:nvSpPr>
              <p:cNvPr id="2613" name="Google Shape;2613;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614" name="Google Shape;2614;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615" name="Google Shape;2615;p58"/>
            <p:cNvGrpSpPr/>
            <p:nvPr/>
          </p:nvGrpSpPr>
          <p:grpSpPr>
            <a:xfrm>
              <a:off x="18313666" y="-43805"/>
              <a:ext cx="415341" cy="459146"/>
              <a:chOff x="0" y="-85725"/>
              <a:chExt cx="812800" cy="898525"/>
            </a:xfrm>
          </p:grpSpPr>
          <p:sp>
            <p:nvSpPr>
              <p:cNvPr id="2616" name="Google Shape;2616;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617" name="Google Shape;2617;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618" name="Google Shape;2618;p58"/>
            <p:cNvGrpSpPr/>
            <p:nvPr/>
          </p:nvGrpSpPr>
          <p:grpSpPr>
            <a:xfrm>
              <a:off x="18729013" y="371542"/>
              <a:ext cx="415341" cy="459146"/>
              <a:chOff x="0" y="-85725"/>
              <a:chExt cx="812800" cy="898525"/>
            </a:xfrm>
          </p:grpSpPr>
          <p:sp>
            <p:nvSpPr>
              <p:cNvPr id="2619" name="Google Shape;2619;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620" name="Google Shape;2620;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621" name="Google Shape;2621;p58"/>
            <p:cNvGrpSpPr/>
            <p:nvPr/>
          </p:nvGrpSpPr>
          <p:grpSpPr>
            <a:xfrm>
              <a:off x="19144361" y="-43805"/>
              <a:ext cx="415341" cy="459146"/>
              <a:chOff x="0" y="-85725"/>
              <a:chExt cx="812800" cy="898525"/>
            </a:xfrm>
          </p:grpSpPr>
          <p:sp>
            <p:nvSpPr>
              <p:cNvPr id="2622" name="Google Shape;2622;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623" name="Google Shape;2623;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624" name="Google Shape;2624;p58"/>
            <p:cNvGrpSpPr/>
            <p:nvPr/>
          </p:nvGrpSpPr>
          <p:grpSpPr>
            <a:xfrm>
              <a:off x="19559708" y="371542"/>
              <a:ext cx="415341" cy="459146"/>
              <a:chOff x="0" y="-85725"/>
              <a:chExt cx="812800" cy="898525"/>
            </a:xfrm>
          </p:grpSpPr>
          <p:sp>
            <p:nvSpPr>
              <p:cNvPr id="2625" name="Google Shape;2625;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626" name="Google Shape;2626;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627" name="Google Shape;2627;p58"/>
            <p:cNvGrpSpPr/>
            <p:nvPr/>
          </p:nvGrpSpPr>
          <p:grpSpPr>
            <a:xfrm>
              <a:off x="19975055" y="-43805"/>
              <a:ext cx="415341" cy="459146"/>
              <a:chOff x="0" y="-85725"/>
              <a:chExt cx="812800" cy="898525"/>
            </a:xfrm>
          </p:grpSpPr>
          <p:sp>
            <p:nvSpPr>
              <p:cNvPr id="2628" name="Google Shape;2628;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629" name="Google Shape;2629;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630" name="Google Shape;2630;p58"/>
            <p:cNvGrpSpPr/>
            <p:nvPr/>
          </p:nvGrpSpPr>
          <p:grpSpPr>
            <a:xfrm>
              <a:off x="20390402" y="371542"/>
              <a:ext cx="415341" cy="459146"/>
              <a:chOff x="0" y="-85725"/>
              <a:chExt cx="812800" cy="898525"/>
            </a:xfrm>
          </p:grpSpPr>
          <p:sp>
            <p:nvSpPr>
              <p:cNvPr id="2631" name="Google Shape;2631;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632" name="Google Shape;2632;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633" name="Google Shape;2633;p58"/>
            <p:cNvGrpSpPr/>
            <p:nvPr/>
          </p:nvGrpSpPr>
          <p:grpSpPr>
            <a:xfrm>
              <a:off x="20805750" y="-43805"/>
              <a:ext cx="415341" cy="459146"/>
              <a:chOff x="0" y="-85725"/>
              <a:chExt cx="812800" cy="898525"/>
            </a:xfrm>
          </p:grpSpPr>
          <p:sp>
            <p:nvSpPr>
              <p:cNvPr id="2634" name="Google Shape;2634;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635" name="Google Shape;2635;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636" name="Google Shape;2636;p58"/>
            <p:cNvGrpSpPr/>
            <p:nvPr/>
          </p:nvGrpSpPr>
          <p:grpSpPr>
            <a:xfrm>
              <a:off x="21221097" y="371542"/>
              <a:ext cx="415341" cy="459146"/>
              <a:chOff x="0" y="-85725"/>
              <a:chExt cx="812800" cy="898525"/>
            </a:xfrm>
          </p:grpSpPr>
          <p:sp>
            <p:nvSpPr>
              <p:cNvPr id="2637" name="Google Shape;2637;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638" name="Google Shape;2638;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639" name="Google Shape;2639;p58"/>
            <p:cNvGrpSpPr/>
            <p:nvPr/>
          </p:nvGrpSpPr>
          <p:grpSpPr>
            <a:xfrm>
              <a:off x="21636444" y="-43805"/>
              <a:ext cx="415341" cy="459146"/>
              <a:chOff x="0" y="-85725"/>
              <a:chExt cx="812800" cy="898525"/>
            </a:xfrm>
          </p:grpSpPr>
          <p:sp>
            <p:nvSpPr>
              <p:cNvPr id="2640" name="Google Shape;2640;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641" name="Google Shape;2641;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642" name="Google Shape;2642;p58"/>
            <p:cNvGrpSpPr/>
            <p:nvPr/>
          </p:nvGrpSpPr>
          <p:grpSpPr>
            <a:xfrm>
              <a:off x="22051791" y="371542"/>
              <a:ext cx="415341" cy="459146"/>
              <a:chOff x="0" y="-85725"/>
              <a:chExt cx="812800" cy="898525"/>
            </a:xfrm>
          </p:grpSpPr>
          <p:sp>
            <p:nvSpPr>
              <p:cNvPr id="2643" name="Google Shape;2643;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644" name="Google Shape;2644;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645" name="Google Shape;2645;p58"/>
            <p:cNvGrpSpPr/>
            <p:nvPr/>
          </p:nvGrpSpPr>
          <p:grpSpPr>
            <a:xfrm>
              <a:off x="22467139" y="-43805"/>
              <a:ext cx="415341" cy="459146"/>
              <a:chOff x="0" y="-85725"/>
              <a:chExt cx="812800" cy="898525"/>
            </a:xfrm>
          </p:grpSpPr>
          <p:sp>
            <p:nvSpPr>
              <p:cNvPr id="2646" name="Google Shape;2646;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647" name="Google Shape;2647;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648" name="Google Shape;2648;p58"/>
            <p:cNvGrpSpPr/>
            <p:nvPr/>
          </p:nvGrpSpPr>
          <p:grpSpPr>
            <a:xfrm>
              <a:off x="22882486" y="371542"/>
              <a:ext cx="415341" cy="459146"/>
              <a:chOff x="0" y="-85725"/>
              <a:chExt cx="812800" cy="898525"/>
            </a:xfrm>
          </p:grpSpPr>
          <p:sp>
            <p:nvSpPr>
              <p:cNvPr id="2649" name="Google Shape;2649;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650" name="Google Shape;2650;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651" name="Google Shape;2651;p58"/>
            <p:cNvGrpSpPr/>
            <p:nvPr/>
          </p:nvGrpSpPr>
          <p:grpSpPr>
            <a:xfrm>
              <a:off x="23297833" y="-43805"/>
              <a:ext cx="415341" cy="459146"/>
              <a:chOff x="0" y="-85725"/>
              <a:chExt cx="812800" cy="898525"/>
            </a:xfrm>
          </p:grpSpPr>
          <p:sp>
            <p:nvSpPr>
              <p:cNvPr id="2652" name="Google Shape;2652;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653" name="Google Shape;2653;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654" name="Google Shape;2654;p58"/>
            <p:cNvGrpSpPr/>
            <p:nvPr/>
          </p:nvGrpSpPr>
          <p:grpSpPr>
            <a:xfrm>
              <a:off x="23713180" y="371542"/>
              <a:ext cx="415341" cy="459146"/>
              <a:chOff x="0" y="-85725"/>
              <a:chExt cx="812800" cy="898525"/>
            </a:xfrm>
          </p:grpSpPr>
          <p:sp>
            <p:nvSpPr>
              <p:cNvPr id="2655" name="Google Shape;2655;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656" name="Google Shape;2656;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657" name="Google Shape;2657;p58"/>
            <p:cNvGrpSpPr/>
            <p:nvPr/>
          </p:nvGrpSpPr>
          <p:grpSpPr>
            <a:xfrm>
              <a:off x="24128528" y="-43805"/>
              <a:ext cx="415341" cy="459146"/>
              <a:chOff x="0" y="-85725"/>
              <a:chExt cx="812800" cy="898525"/>
            </a:xfrm>
          </p:grpSpPr>
          <p:sp>
            <p:nvSpPr>
              <p:cNvPr id="2658" name="Google Shape;2658;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659" name="Google Shape;2659;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660" name="Google Shape;2660;p58"/>
            <p:cNvGrpSpPr/>
            <p:nvPr/>
          </p:nvGrpSpPr>
          <p:grpSpPr>
            <a:xfrm>
              <a:off x="24543875" y="371542"/>
              <a:ext cx="415341" cy="459146"/>
              <a:chOff x="0" y="-85725"/>
              <a:chExt cx="812800" cy="898525"/>
            </a:xfrm>
          </p:grpSpPr>
          <p:sp>
            <p:nvSpPr>
              <p:cNvPr id="2661" name="Google Shape;2661;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662" name="Google Shape;2662;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663" name="Google Shape;2663;p58"/>
            <p:cNvGrpSpPr/>
            <p:nvPr/>
          </p:nvGrpSpPr>
          <p:grpSpPr>
            <a:xfrm>
              <a:off x="24959222" y="-43805"/>
              <a:ext cx="415341" cy="459146"/>
              <a:chOff x="0" y="-85725"/>
              <a:chExt cx="812800" cy="898525"/>
            </a:xfrm>
          </p:grpSpPr>
          <p:sp>
            <p:nvSpPr>
              <p:cNvPr id="2664" name="Google Shape;2664;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665" name="Google Shape;2665;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666" name="Google Shape;2666;p58"/>
            <p:cNvGrpSpPr/>
            <p:nvPr/>
          </p:nvGrpSpPr>
          <p:grpSpPr>
            <a:xfrm>
              <a:off x="25374570" y="371542"/>
              <a:ext cx="415341" cy="459146"/>
              <a:chOff x="0" y="-85725"/>
              <a:chExt cx="812800" cy="898525"/>
            </a:xfrm>
          </p:grpSpPr>
          <p:sp>
            <p:nvSpPr>
              <p:cNvPr id="2667" name="Google Shape;2667;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668" name="Google Shape;2668;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669" name="Google Shape;2669;p58"/>
            <p:cNvGrpSpPr/>
            <p:nvPr/>
          </p:nvGrpSpPr>
          <p:grpSpPr>
            <a:xfrm>
              <a:off x="25789917" y="-43805"/>
              <a:ext cx="415341" cy="459146"/>
              <a:chOff x="0" y="-85725"/>
              <a:chExt cx="812800" cy="898525"/>
            </a:xfrm>
          </p:grpSpPr>
          <p:sp>
            <p:nvSpPr>
              <p:cNvPr id="2670" name="Google Shape;2670;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671" name="Google Shape;2671;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672" name="Google Shape;2672;p58"/>
            <p:cNvGrpSpPr/>
            <p:nvPr/>
          </p:nvGrpSpPr>
          <p:grpSpPr>
            <a:xfrm>
              <a:off x="26205264" y="371542"/>
              <a:ext cx="415341" cy="459146"/>
              <a:chOff x="0" y="-85725"/>
              <a:chExt cx="812800" cy="898525"/>
            </a:xfrm>
          </p:grpSpPr>
          <p:sp>
            <p:nvSpPr>
              <p:cNvPr id="2673" name="Google Shape;2673;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674" name="Google Shape;2674;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675" name="Google Shape;2675;p58"/>
            <p:cNvGrpSpPr/>
            <p:nvPr/>
          </p:nvGrpSpPr>
          <p:grpSpPr>
            <a:xfrm>
              <a:off x="26620611" y="-43805"/>
              <a:ext cx="415341" cy="459146"/>
              <a:chOff x="0" y="-85725"/>
              <a:chExt cx="812800" cy="898525"/>
            </a:xfrm>
          </p:grpSpPr>
          <p:sp>
            <p:nvSpPr>
              <p:cNvPr id="2676" name="Google Shape;2676;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677" name="Google Shape;2677;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678" name="Google Shape;2678;p58"/>
            <p:cNvGrpSpPr/>
            <p:nvPr/>
          </p:nvGrpSpPr>
          <p:grpSpPr>
            <a:xfrm>
              <a:off x="27035959" y="371542"/>
              <a:ext cx="415341" cy="459146"/>
              <a:chOff x="0" y="-85725"/>
              <a:chExt cx="812800" cy="898525"/>
            </a:xfrm>
          </p:grpSpPr>
          <p:sp>
            <p:nvSpPr>
              <p:cNvPr id="2679" name="Google Shape;2679;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680" name="Google Shape;2680;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681" name="Google Shape;2681;p58"/>
            <p:cNvGrpSpPr/>
            <p:nvPr/>
          </p:nvGrpSpPr>
          <p:grpSpPr>
            <a:xfrm>
              <a:off x="27451306" y="-43805"/>
              <a:ext cx="415341" cy="459146"/>
              <a:chOff x="0" y="-85725"/>
              <a:chExt cx="812800" cy="898525"/>
            </a:xfrm>
          </p:grpSpPr>
          <p:sp>
            <p:nvSpPr>
              <p:cNvPr id="2682" name="Google Shape;2682;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683" name="Google Shape;2683;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684" name="Google Shape;2684;p58"/>
            <p:cNvGrpSpPr/>
            <p:nvPr/>
          </p:nvGrpSpPr>
          <p:grpSpPr>
            <a:xfrm>
              <a:off x="29937339" y="-43805"/>
              <a:ext cx="415341" cy="459146"/>
              <a:chOff x="0" y="-85725"/>
              <a:chExt cx="812800" cy="898525"/>
            </a:xfrm>
          </p:grpSpPr>
          <p:sp>
            <p:nvSpPr>
              <p:cNvPr id="2685" name="Google Shape;2685;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686" name="Google Shape;2686;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687" name="Google Shape;2687;p58"/>
            <p:cNvGrpSpPr/>
            <p:nvPr/>
          </p:nvGrpSpPr>
          <p:grpSpPr>
            <a:xfrm>
              <a:off x="27866653" y="371542"/>
              <a:ext cx="415341" cy="459146"/>
              <a:chOff x="0" y="-85725"/>
              <a:chExt cx="812800" cy="898525"/>
            </a:xfrm>
          </p:grpSpPr>
          <p:sp>
            <p:nvSpPr>
              <p:cNvPr id="2688" name="Google Shape;2688;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689" name="Google Shape;2689;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690" name="Google Shape;2690;p58"/>
            <p:cNvGrpSpPr/>
            <p:nvPr/>
          </p:nvGrpSpPr>
          <p:grpSpPr>
            <a:xfrm>
              <a:off x="30352686" y="371542"/>
              <a:ext cx="415341" cy="459146"/>
              <a:chOff x="0" y="-85725"/>
              <a:chExt cx="812800" cy="898525"/>
            </a:xfrm>
          </p:grpSpPr>
          <p:sp>
            <p:nvSpPr>
              <p:cNvPr id="2691" name="Google Shape;2691;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692" name="Google Shape;2692;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693" name="Google Shape;2693;p58"/>
            <p:cNvGrpSpPr/>
            <p:nvPr/>
          </p:nvGrpSpPr>
          <p:grpSpPr>
            <a:xfrm>
              <a:off x="28282000" y="-43805"/>
              <a:ext cx="415341" cy="459146"/>
              <a:chOff x="0" y="-85725"/>
              <a:chExt cx="812800" cy="898525"/>
            </a:xfrm>
          </p:grpSpPr>
          <p:sp>
            <p:nvSpPr>
              <p:cNvPr id="2694" name="Google Shape;2694;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695" name="Google Shape;2695;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696" name="Google Shape;2696;p58"/>
            <p:cNvGrpSpPr/>
            <p:nvPr/>
          </p:nvGrpSpPr>
          <p:grpSpPr>
            <a:xfrm>
              <a:off x="30768033" y="-43805"/>
              <a:ext cx="415341" cy="459146"/>
              <a:chOff x="0" y="-85725"/>
              <a:chExt cx="812800" cy="898525"/>
            </a:xfrm>
          </p:grpSpPr>
          <p:sp>
            <p:nvSpPr>
              <p:cNvPr id="2697" name="Google Shape;2697;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698" name="Google Shape;2698;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699" name="Google Shape;2699;p58"/>
            <p:cNvGrpSpPr/>
            <p:nvPr/>
          </p:nvGrpSpPr>
          <p:grpSpPr>
            <a:xfrm>
              <a:off x="32423372" y="-43805"/>
              <a:ext cx="415341" cy="459146"/>
              <a:chOff x="0" y="-85725"/>
              <a:chExt cx="812800" cy="898525"/>
            </a:xfrm>
          </p:grpSpPr>
          <p:sp>
            <p:nvSpPr>
              <p:cNvPr id="2700" name="Google Shape;2700;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701" name="Google Shape;2701;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702" name="Google Shape;2702;p58"/>
            <p:cNvGrpSpPr/>
            <p:nvPr/>
          </p:nvGrpSpPr>
          <p:grpSpPr>
            <a:xfrm>
              <a:off x="28697348" y="371542"/>
              <a:ext cx="415341" cy="459146"/>
              <a:chOff x="0" y="-85725"/>
              <a:chExt cx="812800" cy="898525"/>
            </a:xfrm>
          </p:grpSpPr>
          <p:sp>
            <p:nvSpPr>
              <p:cNvPr id="2703" name="Google Shape;2703;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704" name="Google Shape;2704;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705" name="Google Shape;2705;p58"/>
            <p:cNvGrpSpPr/>
            <p:nvPr/>
          </p:nvGrpSpPr>
          <p:grpSpPr>
            <a:xfrm>
              <a:off x="31183381" y="371542"/>
              <a:ext cx="415341" cy="459146"/>
              <a:chOff x="0" y="-85725"/>
              <a:chExt cx="812800" cy="898525"/>
            </a:xfrm>
          </p:grpSpPr>
          <p:sp>
            <p:nvSpPr>
              <p:cNvPr id="2706" name="Google Shape;2706;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707" name="Google Shape;2707;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708" name="Google Shape;2708;p58"/>
            <p:cNvGrpSpPr/>
            <p:nvPr/>
          </p:nvGrpSpPr>
          <p:grpSpPr>
            <a:xfrm>
              <a:off x="32838719" y="371542"/>
              <a:ext cx="415341" cy="459146"/>
              <a:chOff x="0" y="-85725"/>
              <a:chExt cx="812800" cy="898525"/>
            </a:xfrm>
          </p:grpSpPr>
          <p:sp>
            <p:nvSpPr>
              <p:cNvPr id="2709" name="Google Shape;2709;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710" name="Google Shape;2710;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711" name="Google Shape;2711;p58"/>
            <p:cNvGrpSpPr/>
            <p:nvPr/>
          </p:nvGrpSpPr>
          <p:grpSpPr>
            <a:xfrm>
              <a:off x="29112695" y="-43805"/>
              <a:ext cx="415341" cy="459146"/>
              <a:chOff x="0" y="-85725"/>
              <a:chExt cx="812800" cy="898525"/>
            </a:xfrm>
          </p:grpSpPr>
          <p:sp>
            <p:nvSpPr>
              <p:cNvPr id="2712" name="Google Shape;2712;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713" name="Google Shape;2713;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714" name="Google Shape;2714;p58"/>
            <p:cNvGrpSpPr/>
            <p:nvPr/>
          </p:nvGrpSpPr>
          <p:grpSpPr>
            <a:xfrm>
              <a:off x="31598728" y="-43805"/>
              <a:ext cx="415341" cy="459146"/>
              <a:chOff x="0" y="-85725"/>
              <a:chExt cx="812800" cy="898525"/>
            </a:xfrm>
          </p:grpSpPr>
          <p:sp>
            <p:nvSpPr>
              <p:cNvPr id="2715" name="Google Shape;2715;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716" name="Google Shape;2716;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717" name="Google Shape;2717;p58"/>
            <p:cNvGrpSpPr/>
            <p:nvPr/>
          </p:nvGrpSpPr>
          <p:grpSpPr>
            <a:xfrm>
              <a:off x="33254066" y="-43805"/>
              <a:ext cx="415341" cy="459146"/>
              <a:chOff x="0" y="-85725"/>
              <a:chExt cx="812800" cy="898525"/>
            </a:xfrm>
          </p:grpSpPr>
          <p:sp>
            <p:nvSpPr>
              <p:cNvPr id="2718" name="Google Shape;2718;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719" name="Google Shape;2719;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720" name="Google Shape;2720;p58"/>
            <p:cNvGrpSpPr/>
            <p:nvPr/>
          </p:nvGrpSpPr>
          <p:grpSpPr>
            <a:xfrm>
              <a:off x="29528042" y="371542"/>
              <a:ext cx="415341" cy="459146"/>
              <a:chOff x="0" y="-85725"/>
              <a:chExt cx="812800" cy="898525"/>
            </a:xfrm>
          </p:grpSpPr>
          <p:sp>
            <p:nvSpPr>
              <p:cNvPr id="2721" name="Google Shape;2721;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722" name="Google Shape;2722;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723" name="Google Shape;2723;p58"/>
            <p:cNvGrpSpPr/>
            <p:nvPr/>
          </p:nvGrpSpPr>
          <p:grpSpPr>
            <a:xfrm>
              <a:off x="32014075" y="371542"/>
              <a:ext cx="415341" cy="459146"/>
              <a:chOff x="0" y="-85725"/>
              <a:chExt cx="812800" cy="898525"/>
            </a:xfrm>
          </p:grpSpPr>
          <p:sp>
            <p:nvSpPr>
              <p:cNvPr id="2724" name="Google Shape;2724;p58"/>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097D4C"/>
              </a:solidFill>
              <a:ln>
                <a:noFill/>
              </a:ln>
            </p:spPr>
          </p:sp>
          <p:sp>
            <p:nvSpPr>
              <p:cNvPr id="2725" name="Google Shape;2725;p58"/>
              <p:cNvSpPr txBox="1"/>
              <p:nvPr/>
            </p:nvSpPr>
            <p:spPr>
              <a:xfrm>
                <a:off x="0" y="-85725"/>
                <a:ext cx="812700" cy="898500"/>
              </a:xfrm>
              <a:prstGeom prst="rect">
                <a:avLst/>
              </a:prstGeom>
              <a:noFill/>
              <a:ln>
                <a:noFill/>
              </a:ln>
            </p:spPr>
            <p:txBody>
              <a:bodyPr anchorCtr="0" anchor="ctr" bIns="24900" lIns="24900" spcFirstLastPara="1" rIns="24900" wrap="square" tIns="249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sp>
        <p:nvSpPr>
          <p:cNvPr id="2726" name="Google Shape;2726;p58"/>
          <p:cNvSpPr txBox="1"/>
          <p:nvPr/>
        </p:nvSpPr>
        <p:spPr>
          <a:xfrm>
            <a:off x="514350" y="4456748"/>
            <a:ext cx="1899300" cy="138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900" u="sng" cap="none" strike="noStrike">
                <a:solidFill>
                  <a:schemeClr val="hlink"/>
                </a:solidFill>
                <a:latin typeface="Franklin Gothic"/>
                <a:ea typeface="Franklin Gothic"/>
                <a:cs typeface="Franklin Gothic"/>
                <a:sym typeface="Franklin Gothic"/>
                <a:hlinkClick/>
              </a:rPr>
              <a:t>&lt;</a:t>
            </a:r>
            <a:r>
              <a:rPr b="0" i="0" lang="en" sz="900" u="sng" cap="none" strike="noStrike">
                <a:solidFill>
                  <a:schemeClr val="hlink"/>
                </a:solidFill>
                <a:latin typeface="Franklin Gothic"/>
                <a:ea typeface="Franklin Gothic"/>
                <a:cs typeface="Franklin Gothic"/>
                <a:sym typeface="Franklin Gothic"/>
                <a:hlinkClick/>
              </a:rPr>
              <a:t> BACK TO </a:t>
            </a:r>
            <a:r>
              <a:rPr b="1" i="0" lang="en" sz="900" u="sng" cap="none" strike="noStrike">
                <a:solidFill>
                  <a:schemeClr val="hlink"/>
                </a:solidFill>
                <a:latin typeface="Franklin Gothic"/>
                <a:ea typeface="Franklin Gothic"/>
                <a:cs typeface="Franklin Gothic"/>
                <a:sym typeface="Franklin Gothic"/>
                <a:hlinkClick/>
              </a:rPr>
              <a:t>NAVIGATION PAGE</a:t>
            </a:r>
            <a:endParaRPr sz="700"/>
          </a:p>
        </p:txBody>
      </p:sp>
      <p:sp>
        <p:nvSpPr>
          <p:cNvPr id="2727" name="Google Shape;2727;p58"/>
          <p:cNvSpPr txBox="1"/>
          <p:nvPr/>
        </p:nvSpPr>
        <p:spPr>
          <a:xfrm>
            <a:off x="455325" y="143735"/>
            <a:ext cx="6690600" cy="4311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SzPts val="1100"/>
              <a:buNone/>
            </a:pPr>
            <a:r>
              <a:rPr lang="en" sz="2800">
                <a:solidFill>
                  <a:srgbClr val="097D4C"/>
                </a:solidFill>
              </a:rPr>
              <a:t>References:</a:t>
            </a:r>
            <a:endParaRPr b="1" sz="2800">
              <a:solidFill>
                <a:srgbClr val="097D4C"/>
              </a:solidFill>
            </a:endParaRPr>
          </a:p>
        </p:txBody>
      </p:sp>
      <p:sp>
        <p:nvSpPr>
          <p:cNvPr id="2728" name="Google Shape;2728;p58"/>
          <p:cNvSpPr/>
          <p:nvPr/>
        </p:nvSpPr>
        <p:spPr>
          <a:xfrm>
            <a:off x="7213419" y="94609"/>
            <a:ext cx="1822962" cy="1050689"/>
          </a:xfrm>
          <a:custGeom>
            <a:rect b="b" l="l" r="r" t="t"/>
            <a:pathLst>
              <a:path extrusionOk="0" h="2101378" w="3645924">
                <a:moveTo>
                  <a:pt x="0" y="0"/>
                </a:moveTo>
                <a:lnTo>
                  <a:pt x="3645924" y="0"/>
                </a:lnTo>
                <a:lnTo>
                  <a:pt x="3645924" y="2101378"/>
                </a:lnTo>
                <a:lnTo>
                  <a:pt x="0" y="2101378"/>
                </a:lnTo>
                <a:lnTo>
                  <a:pt x="0" y="0"/>
                </a:lnTo>
                <a:close/>
              </a:path>
            </a:pathLst>
          </a:custGeom>
          <a:blipFill rotWithShape="1">
            <a:blip r:embed="rId3">
              <a:alphaModFix/>
            </a:blip>
            <a:stretch>
              <a:fillRect b="0" l="0" r="0" t="0"/>
            </a:stretch>
          </a:blipFill>
          <a:ln>
            <a:noFill/>
          </a:ln>
        </p:spPr>
      </p:sp>
      <p:sp>
        <p:nvSpPr>
          <p:cNvPr id="2729" name="Google Shape;2729;p58"/>
          <p:cNvSpPr txBox="1"/>
          <p:nvPr/>
        </p:nvSpPr>
        <p:spPr>
          <a:xfrm>
            <a:off x="455325" y="1145300"/>
            <a:ext cx="7031700" cy="2511900"/>
          </a:xfrm>
          <a:prstGeom prst="rect">
            <a:avLst/>
          </a:prstGeom>
          <a:noFill/>
          <a:ln>
            <a:noFill/>
          </a:ln>
        </p:spPr>
        <p:txBody>
          <a:bodyPr anchorCtr="0" anchor="t" bIns="91425" lIns="91425" spcFirstLastPara="1" rIns="91425" wrap="square" tIns="91425">
            <a:spAutoFit/>
          </a:bodyPr>
          <a:lstStyle/>
          <a:p>
            <a:pPr indent="-317500" lvl="0" marL="457200" rtl="0" algn="l">
              <a:lnSpc>
                <a:spcPct val="90000"/>
              </a:lnSpc>
              <a:spcBef>
                <a:spcPts val="0"/>
              </a:spcBef>
              <a:spcAft>
                <a:spcPts val="0"/>
              </a:spcAft>
              <a:buClr>
                <a:srgbClr val="097D4C"/>
              </a:buClr>
              <a:buSzPts val="1400"/>
              <a:buFont typeface="Roboto"/>
              <a:buAutoNum type="arabicPeriod"/>
            </a:pPr>
            <a:r>
              <a:rPr lang="en" u="sng">
                <a:solidFill>
                  <a:srgbClr val="097D4C"/>
                </a:solidFill>
                <a:latin typeface="Roboto"/>
                <a:ea typeface="Roboto"/>
                <a:cs typeface="Roboto"/>
                <a:sym typeface="Roboto"/>
                <a:hlinkClick r:id="rId4">
                  <a:extLst>
                    <a:ext uri="{A12FA001-AC4F-418D-AE19-62706E023703}">
                      <ahyp:hlinkClr val="tx"/>
                    </a:ext>
                  </a:extLst>
                </a:hlinkClick>
              </a:rPr>
              <a:t>https://medium.com/analytics-vidhya/multivariate-time-series-restaurant-demand-forecasting-1f1633875bc7</a:t>
            </a:r>
            <a:endParaRPr>
              <a:solidFill>
                <a:srgbClr val="097D4C"/>
              </a:solidFill>
              <a:latin typeface="Roboto"/>
              <a:ea typeface="Roboto"/>
              <a:cs typeface="Roboto"/>
              <a:sym typeface="Roboto"/>
            </a:endParaRPr>
          </a:p>
          <a:p>
            <a:pPr indent="-317500" lvl="0" marL="457200" rtl="0" algn="l">
              <a:lnSpc>
                <a:spcPct val="90000"/>
              </a:lnSpc>
              <a:spcBef>
                <a:spcPts val="0"/>
              </a:spcBef>
              <a:spcAft>
                <a:spcPts val="0"/>
              </a:spcAft>
              <a:buClr>
                <a:srgbClr val="097D4C"/>
              </a:buClr>
              <a:buSzPts val="1400"/>
              <a:buFont typeface="Roboto"/>
              <a:buAutoNum type="arabicPeriod"/>
            </a:pPr>
            <a:r>
              <a:rPr lang="en" u="sng">
                <a:solidFill>
                  <a:srgbClr val="097D4C"/>
                </a:solidFill>
                <a:latin typeface="Roboto"/>
                <a:ea typeface="Roboto"/>
                <a:cs typeface="Roboto"/>
                <a:sym typeface="Roboto"/>
                <a:hlinkClick r:id="rId5">
                  <a:extLst>
                    <a:ext uri="{A12FA001-AC4F-418D-AE19-62706E023703}">
                      <ahyp:hlinkClr val="tx"/>
                    </a:ext>
                  </a:extLst>
                </a:hlinkClick>
              </a:rPr>
              <a:t>https://www.restaurant365.com/blog/forecasting-for-restaurants-implications-for-inventory-and-labor/</a:t>
            </a:r>
            <a:endParaRPr>
              <a:solidFill>
                <a:srgbClr val="097D4C"/>
              </a:solidFill>
              <a:latin typeface="Roboto"/>
              <a:ea typeface="Roboto"/>
              <a:cs typeface="Roboto"/>
              <a:sym typeface="Roboto"/>
            </a:endParaRPr>
          </a:p>
          <a:p>
            <a:pPr indent="-317500" lvl="0" marL="457200" rtl="0" algn="l">
              <a:lnSpc>
                <a:spcPct val="90000"/>
              </a:lnSpc>
              <a:spcBef>
                <a:spcPts val="0"/>
              </a:spcBef>
              <a:spcAft>
                <a:spcPts val="0"/>
              </a:spcAft>
              <a:buClr>
                <a:srgbClr val="097D4C"/>
              </a:buClr>
              <a:buSzPts val="1400"/>
              <a:buFont typeface="Roboto"/>
              <a:buAutoNum type="arabicPeriod"/>
            </a:pPr>
            <a:r>
              <a:rPr lang="en" u="sng">
                <a:solidFill>
                  <a:srgbClr val="097D4C"/>
                </a:solidFill>
                <a:latin typeface="Roboto"/>
                <a:ea typeface="Roboto"/>
                <a:cs typeface="Roboto"/>
                <a:sym typeface="Roboto"/>
                <a:hlinkClick r:id="rId6">
                  <a:extLst>
                    <a:ext uri="{A12FA001-AC4F-418D-AE19-62706E023703}">
                      <ahyp:hlinkClr val="tx"/>
                    </a:ext>
                  </a:extLst>
                </a:hlinkClick>
              </a:rPr>
              <a:t>https://www.kaggle.com/datasets/akshatpattiwar/daily-demand-forecasting-orderscsv/data</a:t>
            </a:r>
            <a:endParaRPr>
              <a:solidFill>
                <a:srgbClr val="097D4C"/>
              </a:solidFill>
              <a:latin typeface="Roboto"/>
              <a:ea typeface="Roboto"/>
              <a:cs typeface="Roboto"/>
              <a:sym typeface="Roboto"/>
            </a:endParaRPr>
          </a:p>
          <a:p>
            <a:pPr indent="-317500" lvl="0" marL="457200" rtl="0" algn="l">
              <a:lnSpc>
                <a:spcPct val="90000"/>
              </a:lnSpc>
              <a:spcBef>
                <a:spcPts val="0"/>
              </a:spcBef>
              <a:spcAft>
                <a:spcPts val="0"/>
              </a:spcAft>
              <a:buClr>
                <a:srgbClr val="097D4C"/>
              </a:buClr>
              <a:buSzPts val="1400"/>
              <a:buFont typeface="Roboto"/>
              <a:buAutoNum type="arabicPeriod"/>
            </a:pPr>
            <a:r>
              <a:rPr lang="en" u="sng">
                <a:solidFill>
                  <a:srgbClr val="097D4C"/>
                </a:solidFill>
                <a:latin typeface="Roboto"/>
                <a:ea typeface="Roboto"/>
                <a:cs typeface="Roboto"/>
                <a:sym typeface="Roboto"/>
                <a:hlinkClick r:id="rId7">
                  <a:extLst>
                    <a:ext uri="{A12FA001-AC4F-418D-AE19-62706E023703}">
                      <ahyp:hlinkClr val="tx"/>
                    </a:ext>
                  </a:extLst>
                </a:hlinkClick>
              </a:rPr>
              <a:t>https://www.kaggle.com/code/nilaydesmukh/restaurant-demand-forecasting/notebook</a:t>
            </a:r>
            <a:endParaRPr>
              <a:solidFill>
                <a:srgbClr val="097D4C"/>
              </a:solidFill>
              <a:latin typeface="Roboto"/>
              <a:ea typeface="Roboto"/>
              <a:cs typeface="Roboto"/>
              <a:sym typeface="Roboto"/>
            </a:endParaRPr>
          </a:p>
          <a:p>
            <a:pPr indent="-317500" lvl="0" marL="457200" rtl="0" algn="l">
              <a:lnSpc>
                <a:spcPct val="90000"/>
              </a:lnSpc>
              <a:spcBef>
                <a:spcPts val="0"/>
              </a:spcBef>
              <a:spcAft>
                <a:spcPts val="0"/>
              </a:spcAft>
              <a:buClr>
                <a:srgbClr val="097D4C"/>
              </a:buClr>
              <a:buSzPts val="1400"/>
              <a:buFont typeface="Roboto"/>
              <a:buAutoNum type="arabicPeriod"/>
            </a:pPr>
            <a:r>
              <a:rPr lang="en" u="sng">
                <a:solidFill>
                  <a:srgbClr val="097D4C"/>
                </a:solidFill>
                <a:latin typeface="Roboto"/>
                <a:ea typeface="Roboto"/>
                <a:cs typeface="Roboto"/>
                <a:sym typeface="Roboto"/>
                <a:hlinkClick r:id="rId8">
                  <a:extLst>
                    <a:ext uri="{A12FA001-AC4F-418D-AE19-62706E023703}">
                      <ahyp:hlinkClr val="tx"/>
                    </a:ext>
                  </a:extLst>
                </a:hlinkClick>
              </a:rPr>
              <a:t>https://www.kaggle.com/code/pratul007/food-demand-forecasting/notebook#Split-data-into-train-and-validation-sets</a:t>
            </a:r>
            <a:endParaRPr>
              <a:solidFill>
                <a:srgbClr val="097D4C"/>
              </a:solidFill>
              <a:latin typeface="Roboto"/>
              <a:ea typeface="Roboto"/>
              <a:cs typeface="Roboto"/>
              <a:sym typeface="Roboto"/>
            </a:endParaRPr>
          </a:p>
          <a:p>
            <a:pPr indent="-317500" lvl="0" marL="457200" rtl="0" algn="l">
              <a:lnSpc>
                <a:spcPct val="90000"/>
              </a:lnSpc>
              <a:spcBef>
                <a:spcPts val="0"/>
              </a:spcBef>
              <a:spcAft>
                <a:spcPts val="0"/>
              </a:spcAft>
              <a:buClr>
                <a:srgbClr val="097D4C"/>
              </a:buClr>
              <a:buSzPts val="1400"/>
              <a:buFont typeface="Roboto"/>
              <a:buAutoNum type="arabicPeriod"/>
            </a:pPr>
            <a:r>
              <a:rPr lang="en" u="sng">
                <a:solidFill>
                  <a:srgbClr val="097D4C"/>
                </a:solidFill>
                <a:latin typeface="Roboto"/>
                <a:ea typeface="Roboto"/>
                <a:cs typeface="Roboto"/>
                <a:sym typeface="Roboto"/>
                <a:hlinkClick r:id="rId9">
                  <a:extLst>
                    <a:ext uri="{A12FA001-AC4F-418D-AE19-62706E023703}">
                      <ahyp:hlinkClr val="tx"/>
                    </a:ext>
                  </a:extLst>
                </a:hlinkClick>
              </a:rPr>
              <a:t>https://www.kaggle.com/datasets/kannanaikkal/food-demand-forecasting?select=train.csv</a:t>
            </a:r>
            <a:r>
              <a:rPr lang="en">
                <a:solidFill>
                  <a:srgbClr val="097D4C"/>
                </a:solidFill>
                <a:latin typeface="Roboto"/>
                <a:ea typeface="Roboto"/>
                <a:cs typeface="Roboto"/>
                <a:sym typeface="Roboto"/>
              </a:rPr>
              <a:t> </a:t>
            </a:r>
            <a:endParaRPr>
              <a:solidFill>
                <a:srgbClr val="097D4C"/>
              </a:solidFill>
            </a:endParaRP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40"/>
          <p:cNvSpPr txBox="1"/>
          <p:nvPr>
            <p:ph type="title"/>
          </p:nvPr>
        </p:nvSpPr>
        <p:spPr>
          <a:xfrm>
            <a:off x="628650" y="273844"/>
            <a:ext cx="851535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b="1" lang="en"/>
              <a:t>Chronic Obstructive Pulmonary Disease (COPD)</a:t>
            </a:r>
            <a:endParaRPr/>
          </a:p>
        </p:txBody>
      </p:sp>
      <p:sp>
        <p:nvSpPr>
          <p:cNvPr id="490" name="Google Shape;490;p40"/>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2100"/>
              <a:buChar char="•"/>
            </a:pPr>
            <a:r>
              <a:rPr lang="en"/>
              <a:t>(COPD) is a chronic inflammatory lung disease that causes obstructed airflow from the lungs.</a:t>
            </a:r>
            <a:endParaRPr/>
          </a:p>
          <a:p>
            <a:pPr indent="-171450" lvl="0" marL="177800" rtl="0" algn="l">
              <a:lnSpc>
                <a:spcPct val="90000"/>
              </a:lnSpc>
              <a:spcBef>
                <a:spcPts val="800"/>
              </a:spcBef>
              <a:spcAft>
                <a:spcPts val="0"/>
              </a:spcAft>
              <a:buClr>
                <a:schemeClr val="dk1"/>
              </a:buClr>
              <a:buSzPts val="2100"/>
              <a:buChar char="•"/>
            </a:pPr>
            <a:r>
              <a:rPr lang="en"/>
              <a:t>Unlike asthma, COPD is not fully reversible and tends to have a more consistent airflow limitation.</a:t>
            </a:r>
            <a:endParaRPr/>
          </a:p>
          <a:p>
            <a:pPr indent="-171450" lvl="0" marL="177800" rtl="0" algn="l">
              <a:lnSpc>
                <a:spcPct val="90000"/>
              </a:lnSpc>
              <a:spcBef>
                <a:spcPts val="800"/>
              </a:spcBef>
              <a:spcAft>
                <a:spcPts val="0"/>
              </a:spcAft>
              <a:buClr>
                <a:schemeClr val="dk1"/>
              </a:buClr>
              <a:buSzPts val="2100"/>
              <a:buChar char="•"/>
            </a:pPr>
            <a:r>
              <a:rPr lang="en"/>
              <a:t>Diagnosis: typically </a:t>
            </a:r>
            <a:r>
              <a:rPr b="1" lang="en"/>
              <a:t>spirometry.</a:t>
            </a:r>
            <a:r>
              <a:rPr lang="en"/>
              <a:t> (air inhalation and exhalation) </a:t>
            </a:r>
            <a:endParaRPr/>
          </a:p>
          <a:p>
            <a:pPr indent="-171450" lvl="0" marL="177800" rtl="0" algn="l">
              <a:lnSpc>
                <a:spcPct val="90000"/>
              </a:lnSpc>
              <a:spcBef>
                <a:spcPts val="800"/>
              </a:spcBef>
              <a:spcAft>
                <a:spcPts val="0"/>
              </a:spcAft>
              <a:buClr>
                <a:schemeClr val="dk1"/>
              </a:buClr>
              <a:buSzPts val="2100"/>
              <a:buChar char="•"/>
            </a:pPr>
            <a:r>
              <a:rPr lang="en"/>
              <a:t>Plain chest radiographs have a poor sensitivity for detecting COPD</a:t>
            </a:r>
            <a:r>
              <a:rPr baseline="30000" lang="en"/>
              <a:t>[1]</a:t>
            </a:r>
            <a:r>
              <a:rPr lang="en"/>
              <a:t>.</a:t>
            </a:r>
            <a:endParaRPr/>
          </a:p>
          <a:p>
            <a:pPr indent="-171450" lvl="0" marL="177800" rtl="0" algn="l">
              <a:lnSpc>
                <a:spcPct val="90000"/>
              </a:lnSpc>
              <a:spcBef>
                <a:spcPts val="800"/>
              </a:spcBef>
              <a:spcAft>
                <a:spcPts val="0"/>
              </a:spcAft>
              <a:buClr>
                <a:schemeClr val="dk1"/>
              </a:buClr>
              <a:buSzPts val="2100"/>
              <a:buChar char="•"/>
            </a:pPr>
            <a:r>
              <a:rPr lang="en"/>
              <a:t>Predicting prognosis and exacerbations is more important</a:t>
            </a:r>
            <a:endParaRPr/>
          </a:p>
          <a:p>
            <a:pPr indent="-171450" lvl="0" marL="177800" rtl="0" algn="l">
              <a:lnSpc>
                <a:spcPct val="90000"/>
              </a:lnSpc>
              <a:spcBef>
                <a:spcPts val="800"/>
              </a:spcBef>
              <a:spcAft>
                <a:spcPts val="0"/>
              </a:spcAft>
              <a:buClr>
                <a:schemeClr val="dk1"/>
              </a:buClr>
              <a:buSzPts val="2100"/>
              <a:buChar char="•"/>
            </a:pPr>
            <a:r>
              <a:rPr lang="en"/>
              <a:t>However, CXR datasets with prognosis labels are hard to find</a:t>
            </a:r>
            <a:endParaRPr/>
          </a:p>
          <a:p>
            <a:pPr indent="-171450" lvl="0" marL="177800" rtl="0" algn="l">
              <a:lnSpc>
                <a:spcPct val="90000"/>
              </a:lnSpc>
              <a:spcBef>
                <a:spcPts val="800"/>
              </a:spcBef>
              <a:spcAft>
                <a:spcPts val="0"/>
              </a:spcAft>
              <a:buClr>
                <a:schemeClr val="dk1"/>
              </a:buClr>
              <a:buSzPts val="2100"/>
              <a:buChar char="•"/>
            </a:pPr>
            <a:r>
              <a:rPr lang="en"/>
              <a:t>PASS</a:t>
            </a:r>
            <a:endParaRPr/>
          </a:p>
        </p:txBody>
      </p:sp>
      <p:sp>
        <p:nvSpPr>
          <p:cNvPr id="491" name="Google Shape;491;p40"/>
          <p:cNvSpPr txBox="1"/>
          <p:nvPr>
            <p:ph idx="11" type="ftr"/>
          </p:nvPr>
        </p:nvSpPr>
        <p:spPr>
          <a:xfrm>
            <a:off x="535781" y="4716066"/>
            <a:ext cx="6786563" cy="273844"/>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t>UpToDate. (2023, November 28). Chronic obstructive pulmonary disease: Diagnosis and staging. Retrieved February 8, 2024, from https://www-uptodate-com-443.webvpn.bjmu.edu.cn/contents/chronic-obstructive-pulmonary-disease-diagnosis-and-staging#H13</a:t>
            </a:r>
            <a:endParaRPr/>
          </a:p>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41"/>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b="1" lang="en"/>
              <a:t>Lung Cancer</a:t>
            </a:r>
            <a:endParaRPr/>
          </a:p>
        </p:txBody>
      </p:sp>
      <p:sp>
        <p:nvSpPr>
          <p:cNvPr id="497" name="Google Shape;497;p41"/>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2100"/>
              <a:buChar char="•"/>
            </a:pPr>
            <a:r>
              <a:rPr lang="en"/>
              <a:t>Lung and bronchus cancer is responsible for the most deaths</a:t>
            </a:r>
            <a:endParaRPr/>
          </a:p>
          <a:p>
            <a:pPr indent="-171450" lvl="0" marL="177800" rtl="0" algn="l">
              <a:lnSpc>
                <a:spcPct val="90000"/>
              </a:lnSpc>
              <a:spcBef>
                <a:spcPts val="800"/>
              </a:spcBef>
              <a:spcAft>
                <a:spcPts val="0"/>
              </a:spcAft>
              <a:buClr>
                <a:schemeClr val="dk1"/>
              </a:buClr>
              <a:buSzPts val="2100"/>
              <a:buChar char="•"/>
            </a:pPr>
            <a:r>
              <a:rPr lang="en"/>
              <a:t>No symptoms on early stage.  Often diagnosed at an advanced stage</a:t>
            </a:r>
            <a:endParaRPr/>
          </a:p>
          <a:p>
            <a:pPr indent="-171450" lvl="0" marL="177800" rtl="0" algn="l">
              <a:lnSpc>
                <a:spcPct val="90000"/>
              </a:lnSpc>
              <a:spcBef>
                <a:spcPts val="800"/>
              </a:spcBef>
              <a:spcAft>
                <a:spcPts val="0"/>
              </a:spcAft>
              <a:buClr>
                <a:schemeClr val="dk1"/>
              </a:buClr>
              <a:buSzPts val="2100"/>
              <a:buChar char="•"/>
            </a:pPr>
            <a:r>
              <a:rPr lang="en"/>
              <a:t>Diagnosis: typically involves imaging tests such as X-rays and CT scans, followed by a biopsy to examine tissue for cancer cells</a:t>
            </a:r>
            <a:endParaRPr/>
          </a:p>
          <a:p>
            <a:pPr indent="-171450" lvl="0" marL="177800" rtl="0" algn="l">
              <a:lnSpc>
                <a:spcPct val="90000"/>
              </a:lnSpc>
              <a:spcBef>
                <a:spcPts val="800"/>
              </a:spcBef>
              <a:spcAft>
                <a:spcPts val="0"/>
              </a:spcAft>
              <a:buClr>
                <a:schemeClr val="dk1"/>
              </a:buClr>
              <a:buSzPts val="2100"/>
              <a:buChar char="•"/>
            </a:pPr>
            <a:r>
              <a:rPr lang="en"/>
              <a:t>Early detection is crucial</a:t>
            </a:r>
            <a:endParaRPr/>
          </a:p>
          <a:p>
            <a:pPr indent="-38100" lvl="0" marL="177800" rtl="0" algn="l">
              <a:lnSpc>
                <a:spcPct val="90000"/>
              </a:lnSpc>
              <a:spcBef>
                <a:spcPts val="800"/>
              </a:spcBef>
              <a:spcAft>
                <a:spcPts val="0"/>
              </a:spcAft>
              <a:buClr>
                <a:schemeClr val="dk1"/>
              </a:buClr>
              <a:buSzPts val="2100"/>
              <a:buNone/>
            </a:pPr>
            <a:r>
              <a:t/>
            </a:r>
            <a:endParaRPr/>
          </a:p>
          <a:p>
            <a:pPr indent="-38100" lvl="0" marL="177800" rtl="0" algn="l">
              <a:lnSpc>
                <a:spcPct val="90000"/>
              </a:lnSpc>
              <a:spcBef>
                <a:spcPts val="800"/>
              </a:spcBef>
              <a:spcAft>
                <a:spcPts val="0"/>
              </a:spcAft>
              <a:buClr>
                <a:schemeClr val="dk1"/>
              </a:buClr>
              <a:buSzPts val="2100"/>
              <a:buNone/>
            </a:pPr>
            <a:r>
              <a:t/>
            </a:r>
            <a:endParaRPr/>
          </a:p>
          <a:p>
            <a:pPr indent="-38100" lvl="0" marL="177800" rtl="0" algn="l">
              <a:lnSpc>
                <a:spcPct val="90000"/>
              </a:lnSpc>
              <a:spcBef>
                <a:spcPts val="800"/>
              </a:spcBef>
              <a:spcAft>
                <a:spcPts val="0"/>
              </a:spcAft>
              <a:buClr>
                <a:schemeClr val="dk1"/>
              </a:buClr>
              <a:buSzPts val="2100"/>
              <a:buNone/>
            </a:pPr>
            <a:r>
              <a:t/>
            </a:r>
            <a:endParaRPr/>
          </a:p>
          <a:p>
            <a:pPr indent="-38100" lvl="0" marL="177800" rtl="0" algn="l">
              <a:lnSpc>
                <a:spcPct val="90000"/>
              </a:lnSpc>
              <a:spcBef>
                <a:spcPts val="800"/>
              </a:spcBef>
              <a:spcAft>
                <a:spcPts val="0"/>
              </a:spcAft>
              <a:buClr>
                <a:schemeClr val="dk1"/>
              </a:buClr>
              <a:buSzPts val="2100"/>
              <a:buNone/>
            </a:pPr>
            <a:r>
              <a:t/>
            </a:r>
            <a:endParaRPr/>
          </a:p>
          <a:p>
            <a:pPr indent="-38100" lvl="0" marL="177800" rtl="0" algn="l">
              <a:lnSpc>
                <a:spcPct val="90000"/>
              </a:lnSpc>
              <a:spcBef>
                <a:spcPts val="800"/>
              </a:spcBef>
              <a:spcAft>
                <a:spcPts val="0"/>
              </a:spcAft>
              <a:buClr>
                <a:schemeClr val="dk1"/>
              </a:buClr>
              <a:buSzPts val="2100"/>
              <a:buNone/>
            </a:pPr>
            <a:r>
              <a:t/>
            </a:r>
            <a:endParaRPr/>
          </a:p>
        </p:txBody>
      </p:sp>
      <p:sp>
        <p:nvSpPr>
          <p:cNvPr id="498" name="Google Shape;498;p41"/>
          <p:cNvSpPr txBox="1"/>
          <p:nvPr>
            <p:ph idx="11" type="ftr"/>
          </p:nvPr>
        </p:nvSpPr>
        <p:spPr>
          <a:xfrm>
            <a:off x="314325" y="4733925"/>
            <a:ext cx="3086100" cy="273844"/>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t>Fig: https://seer.cancer.gov/statfacts/html/common.html</a:t>
            </a:r>
            <a:endParaRPr/>
          </a:p>
        </p:txBody>
      </p:sp>
      <p:pic>
        <p:nvPicPr>
          <p:cNvPr id="499" name="Google Shape;499;p41"/>
          <p:cNvPicPr preferRelativeResize="0"/>
          <p:nvPr/>
        </p:nvPicPr>
        <p:blipFill rotWithShape="1">
          <a:blip r:embed="rId3">
            <a:alphaModFix/>
          </a:blip>
          <a:srcRect b="0" l="0" r="0" t="0"/>
          <a:stretch/>
        </p:blipFill>
        <p:spPr>
          <a:xfrm>
            <a:off x="3750468" y="2860082"/>
            <a:ext cx="5084788" cy="166191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4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b="1" lang="en"/>
              <a:t>Pneumonia</a:t>
            </a:r>
            <a:endParaRPr/>
          </a:p>
        </p:txBody>
      </p:sp>
      <p:sp>
        <p:nvSpPr>
          <p:cNvPr id="505" name="Google Shape;505;p42"/>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2100"/>
              <a:buChar char="•"/>
            </a:pPr>
            <a:r>
              <a:rPr lang="en"/>
              <a:t>Infection that inflames the air sacs (alveoli) in one or both lungs</a:t>
            </a:r>
            <a:endParaRPr/>
          </a:p>
          <a:p>
            <a:pPr indent="-171450" lvl="0" marL="177800" rtl="0" algn="l">
              <a:lnSpc>
                <a:spcPct val="90000"/>
              </a:lnSpc>
              <a:spcBef>
                <a:spcPts val="800"/>
              </a:spcBef>
              <a:spcAft>
                <a:spcPts val="0"/>
              </a:spcAft>
              <a:buClr>
                <a:schemeClr val="dk1"/>
              </a:buClr>
              <a:buSzPts val="2100"/>
              <a:buChar char="•"/>
            </a:pPr>
            <a:r>
              <a:rPr lang="en"/>
              <a:t>A variety of organisms, including bacteria, viruses, and fungi, can cause pneumonia</a:t>
            </a:r>
            <a:endParaRPr/>
          </a:p>
          <a:p>
            <a:pPr indent="-171450" lvl="0" marL="177800" rtl="0" algn="l">
              <a:lnSpc>
                <a:spcPct val="90000"/>
              </a:lnSpc>
              <a:spcBef>
                <a:spcPts val="800"/>
              </a:spcBef>
              <a:spcAft>
                <a:spcPts val="0"/>
              </a:spcAft>
              <a:buClr>
                <a:schemeClr val="dk1"/>
              </a:buClr>
              <a:buSzPts val="2100"/>
              <a:buChar char="•"/>
            </a:pPr>
            <a:r>
              <a:rPr lang="en"/>
              <a:t>Diagnosis: infiltrate on chest imaging in a patient with a clinically compatible syndrome ( fever, dyspnea, cough, sputum production)</a:t>
            </a:r>
            <a:endParaRPr/>
          </a:p>
        </p:txBody>
      </p:sp>
      <p:sp>
        <p:nvSpPr>
          <p:cNvPr id="506" name="Google Shape;506;p4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4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b="1" lang="en"/>
              <a:t>Respiratory Syncytial Virus (RSV)</a:t>
            </a:r>
            <a:endParaRPr/>
          </a:p>
        </p:txBody>
      </p:sp>
      <p:sp>
        <p:nvSpPr>
          <p:cNvPr id="512" name="Google Shape;512;p4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2100"/>
              <a:buChar char="•"/>
            </a:pPr>
            <a:r>
              <a:rPr lang="en"/>
              <a:t>Common respiratory virus, for adults, usually causes mild, cold-like symptoms, and limited to upper respiratory tract infections. </a:t>
            </a:r>
            <a:endParaRPr/>
          </a:p>
          <a:p>
            <a:pPr indent="-171450" lvl="0" marL="177800" rtl="0" algn="l">
              <a:lnSpc>
                <a:spcPct val="90000"/>
              </a:lnSpc>
              <a:spcBef>
                <a:spcPts val="800"/>
              </a:spcBef>
              <a:spcAft>
                <a:spcPts val="0"/>
              </a:spcAft>
              <a:buClr>
                <a:schemeClr val="dk1"/>
              </a:buClr>
              <a:buSzPts val="2100"/>
              <a:buChar char="•"/>
            </a:pPr>
            <a:r>
              <a:rPr lang="en"/>
              <a:t>Can lead to  life-threatening pneumonia in older persons,  immunocompromised patients, and those with underlying cardiac or pulmonary disease</a:t>
            </a:r>
            <a:endParaRPr/>
          </a:p>
          <a:p>
            <a:pPr indent="-171450" lvl="0" marL="177800" rtl="0" algn="l">
              <a:lnSpc>
                <a:spcPct val="90000"/>
              </a:lnSpc>
              <a:spcBef>
                <a:spcPts val="800"/>
              </a:spcBef>
              <a:spcAft>
                <a:spcPts val="0"/>
              </a:spcAft>
              <a:buClr>
                <a:schemeClr val="dk1"/>
              </a:buClr>
              <a:buSzPts val="2100"/>
              <a:buChar char="•"/>
            </a:pPr>
            <a:r>
              <a:rPr lang="en"/>
              <a:t>Most common cause of lower respiratory tract infection in children &lt;1 year of age, an important cause of death in infants and young children</a:t>
            </a:r>
            <a:endParaRPr/>
          </a:p>
          <a:p>
            <a:pPr indent="-171450" lvl="0" marL="177800" rtl="0" algn="l">
              <a:lnSpc>
                <a:spcPct val="90000"/>
              </a:lnSpc>
              <a:spcBef>
                <a:spcPts val="800"/>
              </a:spcBef>
              <a:spcAft>
                <a:spcPts val="0"/>
              </a:spcAft>
              <a:buClr>
                <a:schemeClr val="dk1"/>
              </a:buClr>
              <a:buSzPts val="2100"/>
              <a:buChar char="•"/>
            </a:pPr>
            <a:r>
              <a:rPr lang="en"/>
              <a:t>Radiographic findings are not specific to RSV and may be similar to other respiratory viruses</a:t>
            </a:r>
            <a:r>
              <a:rPr baseline="30000" lang="en"/>
              <a:t>[1]</a:t>
            </a:r>
            <a:endParaRPr/>
          </a:p>
        </p:txBody>
      </p:sp>
      <p:sp>
        <p:nvSpPr>
          <p:cNvPr id="513" name="Google Shape;513;p43"/>
          <p:cNvSpPr txBox="1"/>
          <p:nvPr>
            <p:ph idx="11" type="ftr"/>
          </p:nvPr>
        </p:nvSpPr>
        <p:spPr>
          <a:xfrm>
            <a:off x="542925" y="4767263"/>
            <a:ext cx="5572125" cy="273844"/>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t>[1]. UpToDate. (2024, Jan 04). Respiratory syncytial virus infection in adults. Retrieved February 8, 2024, from https://www-uptodate-com-443.webvpn.bjmu.edu.cn/contents/respiratory-syncytial-virus-infection-in-adults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4EAD"/>
        </a:solidFill>
      </p:bgPr>
    </p:bg>
    <p:spTree>
      <p:nvGrpSpPr>
        <p:cNvPr id="517" name="Shape 517"/>
        <p:cNvGrpSpPr/>
        <p:nvPr/>
      </p:nvGrpSpPr>
      <p:grpSpPr>
        <a:xfrm>
          <a:off x="0" y="0"/>
          <a:ext cx="0" cy="0"/>
          <a:chOff x="0" y="0"/>
          <a:chExt cx="0" cy="0"/>
        </a:xfrm>
      </p:grpSpPr>
      <p:sp>
        <p:nvSpPr>
          <p:cNvPr id="518" name="Google Shape;518;p44"/>
          <p:cNvSpPr/>
          <p:nvPr/>
        </p:nvSpPr>
        <p:spPr>
          <a:xfrm>
            <a:off x="6479950" y="106400"/>
            <a:ext cx="1791983" cy="1749713"/>
          </a:xfrm>
          <a:custGeom>
            <a:rect b="b" l="l" r="r" t="t"/>
            <a:pathLst>
              <a:path extrusionOk="0" h="6480419" w="6232985">
                <a:moveTo>
                  <a:pt x="0" y="0"/>
                </a:moveTo>
                <a:lnTo>
                  <a:pt x="6232985" y="0"/>
                </a:lnTo>
                <a:lnTo>
                  <a:pt x="6232985" y="6480419"/>
                </a:lnTo>
                <a:lnTo>
                  <a:pt x="0" y="6480419"/>
                </a:lnTo>
                <a:lnTo>
                  <a:pt x="0" y="0"/>
                </a:lnTo>
                <a:close/>
              </a:path>
            </a:pathLst>
          </a:custGeom>
          <a:blipFill rotWithShape="1">
            <a:blip r:embed="rId3">
              <a:alphaModFix/>
            </a:blip>
            <a:stretch>
              <a:fillRect b="0" l="0" r="0" t="0"/>
            </a:stretch>
          </a:blipFill>
          <a:ln>
            <a:noFill/>
          </a:ln>
        </p:spPr>
      </p:sp>
      <p:grpSp>
        <p:nvGrpSpPr>
          <p:cNvPr id="519" name="Google Shape;519;p44"/>
          <p:cNvGrpSpPr/>
          <p:nvPr/>
        </p:nvGrpSpPr>
        <p:grpSpPr>
          <a:xfrm>
            <a:off x="0" y="1306622"/>
            <a:ext cx="9143818" cy="3836816"/>
            <a:chOff x="0" y="-76200"/>
            <a:chExt cx="4816592" cy="1722631"/>
          </a:xfrm>
        </p:grpSpPr>
        <p:sp>
          <p:nvSpPr>
            <p:cNvPr id="520" name="Google Shape;520;p44"/>
            <p:cNvSpPr/>
            <p:nvPr/>
          </p:nvSpPr>
          <p:spPr>
            <a:xfrm>
              <a:off x="0" y="0"/>
              <a:ext cx="4816592" cy="1646431"/>
            </a:xfrm>
            <a:custGeom>
              <a:rect b="b" l="l" r="r" t="t"/>
              <a:pathLst>
                <a:path extrusionOk="0" h="1646431" w="4816592">
                  <a:moveTo>
                    <a:pt x="0" y="0"/>
                  </a:moveTo>
                  <a:lnTo>
                    <a:pt x="4816592" y="0"/>
                  </a:lnTo>
                  <a:lnTo>
                    <a:pt x="4816592" y="1646431"/>
                  </a:lnTo>
                  <a:lnTo>
                    <a:pt x="0" y="1646431"/>
                  </a:lnTo>
                  <a:close/>
                </a:path>
              </a:pathLst>
            </a:custGeom>
            <a:solidFill>
              <a:srgbClr val="F1EAD1"/>
            </a:solidFill>
            <a:ln>
              <a:noFill/>
            </a:ln>
          </p:spPr>
        </p:sp>
        <p:sp>
          <p:nvSpPr>
            <p:cNvPr id="521" name="Google Shape;521;p44"/>
            <p:cNvSpPr txBox="1"/>
            <p:nvPr/>
          </p:nvSpPr>
          <p:spPr>
            <a:xfrm>
              <a:off x="0" y="-76200"/>
              <a:ext cx="4816500" cy="1722600"/>
            </a:xfrm>
            <a:prstGeom prst="rect">
              <a:avLst/>
            </a:prstGeom>
            <a:noFill/>
            <a:ln>
              <a:noFill/>
            </a:ln>
          </p:spPr>
          <p:txBody>
            <a:bodyPr anchorCtr="0" anchor="ctr" bIns="25400" lIns="25400" spcFirstLastPara="1" rIns="25400" wrap="square" tIns="25400">
              <a:noAutofit/>
            </a:bodyPr>
            <a:lstStyle/>
            <a:p>
              <a:pPr indent="0" lvl="0" marL="0" marR="0" rtl="0" algn="ctr">
                <a:lnSpc>
                  <a:spcPct val="17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22" name="Google Shape;522;p44"/>
          <p:cNvGrpSpPr/>
          <p:nvPr/>
        </p:nvGrpSpPr>
        <p:grpSpPr>
          <a:xfrm>
            <a:off x="6826251" y="1663223"/>
            <a:ext cx="1123422" cy="267803"/>
            <a:chOff x="0" y="-67125"/>
            <a:chExt cx="709500" cy="163924"/>
          </a:xfrm>
        </p:grpSpPr>
        <p:sp>
          <p:nvSpPr>
            <p:cNvPr id="523" name="Google Shape;523;p44"/>
            <p:cNvSpPr/>
            <p:nvPr/>
          </p:nvSpPr>
          <p:spPr>
            <a:xfrm>
              <a:off x="0" y="0"/>
              <a:ext cx="709500" cy="96799"/>
            </a:xfrm>
            <a:custGeom>
              <a:rect b="b" l="l" r="r" t="t"/>
              <a:pathLst>
                <a:path extrusionOk="0" h="96799" w="709500">
                  <a:moveTo>
                    <a:pt x="354750" y="0"/>
                  </a:moveTo>
                  <a:cubicBezTo>
                    <a:pt x="158827" y="0"/>
                    <a:pt x="0" y="21669"/>
                    <a:pt x="0" y="48399"/>
                  </a:cubicBezTo>
                  <a:cubicBezTo>
                    <a:pt x="0" y="75129"/>
                    <a:pt x="158827" y="96799"/>
                    <a:pt x="354750" y="96799"/>
                  </a:cubicBezTo>
                  <a:cubicBezTo>
                    <a:pt x="550673" y="96799"/>
                    <a:pt x="709500" y="75129"/>
                    <a:pt x="709500" y="48399"/>
                  </a:cubicBezTo>
                  <a:cubicBezTo>
                    <a:pt x="709500" y="21669"/>
                    <a:pt x="550673" y="0"/>
                    <a:pt x="354750" y="0"/>
                  </a:cubicBezTo>
                  <a:close/>
                </a:path>
              </a:pathLst>
            </a:custGeom>
            <a:solidFill>
              <a:srgbClr val="004EA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4" name="Google Shape;524;p44"/>
            <p:cNvSpPr txBox="1"/>
            <p:nvPr/>
          </p:nvSpPr>
          <p:spPr>
            <a:xfrm>
              <a:off x="66516" y="-67125"/>
              <a:ext cx="576600" cy="154800"/>
            </a:xfrm>
            <a:prstGeom prst="rect">
              <a:avLst/>
            </a:prstGeom>
            <a:noFill/>
            <a:ln>
              <a:noFill/>
            </a:ln>
          </p:spPr>
          <p:txBody>
            <a:bodyPr anchorCtr="0" anchor="ctr" bIns="25400" lIns="25400" spcFirstLastPara="1" rIns="25400" wrap="square" tIns="25400">
              <a:noAutofit/>
            </a:bodyPr>
            <a:lstStyle/>
            <a:p>
              <a:pPr indent="0" lvl="0" marL="0" marR="0" rtl="0" algn="ctr">
                <a:lnSpc>
                  <a:spcPct val="17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25" name="Google Shape;525;p44"/>
          <p:cNvSpPr/>
          <p:nvPr/>
        </p:nvSpPr>
        <p:spPr>
          <a:xfrm>
            <a:off x="6466225" y="64225"/>
            <a:ext cx="1729653" cy="1846919"/>
          </a:xfrm>
          <a:custGeom>
            <a:rect b="b" l="l" r="r" t="t"/>
            <a:pathLst>
              <a:path extrusionOk="0" h="6480419" w="6232985">
                <a:moveTo>
                  <a:pt x="0" y="0"/>
                </a:moveTo>
                <a:lnTo>
                  <a:pt x="6232985" y="0"/>
                </a:lnTo>
                <a:lnTo>
                  <a:pt x="6232985" y="6480419"/>
                </a:lnTo>
                <a:lnTo>
                  <a:pt x="0" y="6480419"/>
                </a:lnTo>
                <a:lnTo>
                  <a:pt x="0" y="0"/>
                </a:lnTo>
                <a:close/>
              </a:path>
            </a:pathLst>
          </a:custGeom>
          <a:blipFill rotWithShape="1">
            <a:blip r:embed="rId4">
              <a:alphaModFix/>
            </a:blip>
            <a:stretch>
              <a:fillRect b="0" l="0" r="0" t="0"/>
            </a:stretch>
          </a:blipFill>
          <a:ln>
            <a:noFill/>
          </a:ln>
        </p:spPr>
      </p:sp>
      <p:sp>
        <p:nvSpPr>
          <p:cNvPr id="526" name="Google Shape;526;p44"/>
          <p:cNvSpPr/>
          <p:nvPr/>
        </p:nvSpPr>
        <p:spPr>
          <a:xfrm>
            <a:off x="7833400" y="4091652"/>
            <a:ext cx="626170" cy="626170"/>
          </a:xfrm>
          <a:custGeom>
            <a:rect b="b" l="l" r="r" t="t"/>
            <a:pathLst>
              <a:path extrusionOk="0" h="1252339" w="1252339">
                <a:moveTo>
                  <a:pt x="0" y="0"/>
                </a:moveTo>
                <a:lnTo>
                  <a:pt x="1252339" y="0"/>
                </a:lnTo>
                <a:lnTo>
                  <a:pt x="1252339" y="1252339"/>
                </a:lnTo>
                <a:lnTo>
                  <a:pt x="0" y="1252339"/>
                </a:lnTo>
                <a:lnTo>
                  <a:pt x="0" y="0"/>
                </a:lnTo>
                <a:close/>
              </a:path>
            </a:pathLst>
          </a:custGeom>
          <a:blipFill rotWithShape="1">
            <a:blip r:embed="rId5">
              <a:alphaModFix/>
            </a:blip>
            <a:stretch>
              <a:fillRect b="0" l="0" r="0" t="0"/>
            </a:stretch>
          </a:blipFill>
          <a:ln>
            <a:noFill/>
          </a:ln>
        </p:spPr>
      </p:sp>
      <p:sp>
        <p:nvSpPr>
          <p:cNvPr id="527" name="Google Shape;527;p44"/>
          <p:cNvSpPr/>
          <p:nvPr/>
        </p:nvSpPr>
        <p:spPr>
          <a:xfrm rot="746126">
            <a:off x="6264587" y="222598"/>
            <a:ext cx="430997" cy="417528"/>
          </a:xfrm>
          <a:custGeom>
            <a:rect b="b" l="l" r="r" t="t"/>
            <a:pathLst>
              <a:path extrusionOk="0" h="836375" w="863355">
                <a:moveTo>
                  <a:pt x="0" y="0"/>
                </a:moveTo>
                <a:lnTo>
                  <a:pt x="863355" y="0"/>
                </a:lnTo>
                <a:lnTo>
                  <a:pt x="863355" y="836375"/>
                </a:lnTo>
                <a:lnTo>
                  <a:pt x="0" y="836375"/>
                </a:lnTo>
                <a:lnTo>
                  <a:pt x="0" y="0"/>
                </a:lnTo>
                <a:close/>
              </a:path>
            </a:pathLst>
          </a:custGeom>
          <a:blipFill rotWithShape="1">
            <a:blip r:embed="rId6">
              <a:alphaModFix/>
            </a:blip>
            <a:stretch>
              <a:fillRect b="0" l="0" r="0" t="0"/>
            </a:stretch>
          </a:blipFill>
          <a:ln>
            <a:noFill/>
          </a:ln>
        </p:spPr>
      </p:sp>
      <p:sp>
        <p:nvSpPr>
          <p:cNvPr id="528" name="Google Shape;528;p44"/>
          <p:cNvSpPr/>
          <p:nvPr/>
        </p:nvSpPr>
        <p:spPr>
          <a:xfrm rot="-937874">
            <a:off x="8494701" y="526024"/>
            <a:ext cx="270802" cy="297994"/>
          </a:xfrm>
          <a:custGeom>
            <a:rect b="b" l="l" r="r" t="t"/>
            <a:pathLst>
              <a:path extrusionOk="0" h="594762" w="540490">
                <a:moveTo>
                  <a:pt x="0" y="0"/>
                </a:moveTo>
                <a:lnTo>
                  <a:pt x="540490" y="0"/>
                </a:lnTo>
                <a:lnTo>
                  <a:pt x="540490" y="594762"/>
                </a:lnTo>
                <a:lnTo>
                  <a:pt x="0" y="594762"/>
                </a:lnTo>
                <a:lnTo>
                  <a:pt x="0" y="0"/>
                </a:lnTo>
                <a:close/>
              </a:path>
            </a:pathLst>
          </a:custGeom>
          <a:blipFill rotWithShape="1">
            <a:blip r:embed="rId7">
              <a:alphaModFix/>
            </a:blip>
            <a:stretch>
              <a:fillRect b="0" l="0" r="0" t="0"/>
            </a:stretch>
          </a:blipFill>
          <a:ln>
            <a:noFill/>
          </a:ln>
        </p:spPr>
      </p:sp>
      <p:sp>
        <p:nvSpPr>
          <p:cNvPr id="529" name="Google Shape;529;p44"/>
          <p:cNvSpPr/>
          <p:nvPr/>
        </p:nvSpPr>
        <p:spPr>
          <a:xfrm flipH="1" rot="4277559">
            <a:off x="4932182" y="1450531"/>
            <a:ext cx="211352" cy="210824"/>
          </a:xfrm>
          <a:custGeom>
            <a:rect b="b" l="l" r="r" t="t"/>
            <a:pathLst>
              <a:path extrusionOk="0" h="422616" w="423675">
                <a:moveTo>
                  <a:pt x="423674" y="0"/>
                </a:moveTo>
                <a:lnTo>
                  <a:pt x="0" y="0"/>
                </a:lnTo>
                <a:lnTo>
                  <a:pt x="0" y="422616"/>
                </a:lnTo>
                <a:lnTo>
                  <a:pt x="423674" y="422616"/>
                </a:lnTo>
                <a:lnTo>
                  <a:pt x="423674" y="0"/>
                </a:lnTo>
                <a:close/>
              </a:path>
            </a:pathLst>
          </a:custGeom>
          <a:blipFill rotWithShape="1">
            <a:blip r:embed="rId8">
              <a:alphaModFix/>
            </a:blip>
            <a:stretch>
              <a:fillRect b="0" l="0" r="0" t="0"/>
            </a:stretch>
          </a:blipFill>
          <a:ln>
            <a:noFill/>
          </a:ln>
        </p:spPr>
      </p:sp>
      <p:sp>
        <p:nvSpPr>
          <p:cNvPr id="530" name="Google Shape;530;p44"/>
          <p:cNvSpPr/>
          <p:nvPr/>
        </p:nvSpPr>
        <p:spPr>
          <a:xfrm rot="9421637">
            <a:off x="2950364" y="490630"/>
            <a:ext cx="145389" cy="293715"/>
          </a:xfrm>
          <a:custGeom>
            <a:rect b="b" l="l" r="r" t="t"/>
            <a:pathLst>
              <a:path extrusionOk="0" h="587871" w="290996">
                <a:moveTo>
                  <a:pt x="0" y="0"/>
                </a:moveTo>
                <a:lnTo>
                  <a:pt x="290997" y="0"/>
                </a:lnTo>
                <a:lnTo>
                  <a:pt x="290997" y="587871"/>
                </a:lnTo>
                <a:lnTo>
                  <a:pt x="0" y="587871"/>
                </a:lnTo>
                <a:lnTo>
                  <a:pt x="0" y="0"/>
                </a:lnTo>
                <a:close/>
              </a:path>
            </a:pathLst>
          </a:custGeom>
          <a:blipFill rotWithShape="1">
            <a:blip r:embed="rId9">
              <a:alphaModFix/>
            </a:blip>
            <a:stretch>
              <a:fillRect b="0" l="0" r="0" t="0"/>
            </a:stretch>
          </a:blipFill>
          <a:ln>
            <a:noFill/>
          </a:ln>
        </p:spPr>
      </p:sp>
      <p:pic>
        <p:nvPicPr>
          <p:cNvPr id="531" name="Google Shape;531;p44"/>
          <p:cNvPicPr preferRelativeResize="0"/>
          <p:nvPr/>
        </p:nvPicPr>
        <p:blipFill>
          <a:blip r:embed="rId10">
            <a:alphaModFix/>
          </a:blip>
          <a:stretch>
            <a:fillRect/>
          </a:stretch>
        </p:blipFill>
        <p:spPr>
          <a:xfrm>
            <a:off x="314575" y="1053956"/>
            <a:ext cx="6511674" cy="3663875"/>
          </a:xfrm>
          <a:prstGeom prst="rect">
            <a:avLst/>
          </a:prstGeom>
          <a:noFill/>
          <a:ln>
            <a:noFill/>
          </a:ln>
        </p:spPr>
      </p:pic>
    </p:spTree>
  </p:cSld>
  <p:clrMapOvr>
    <a:masterClrMapping/>
  </p:clrMapOvr>
  <p:transition>
    <p:push/>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4EAD"/>
        </a:solidFill>
      </p:bgPr>
    </p:bg>
    <p:spTree>
      <p:nvGrpSpPr>
        <p:cNvPr id="535" name="Shape 535"/>
        <p:cNvGrpSpPr/>
        <p:nvPr/>
      </p:nvGrpSpPr>
      <p:grpSpPr>
        <a:xfrm>
          <a:off x="0" y="0"/>
          <a:ext cx="0" cy="0"/>
          <a:chOff x="0" y="0"/>
          <a:chExt cx="0" cy="0"/>
        </a:xfrm>
      </p:grpSpPr>
      <p:sp>
        <p:nvSpPr>
          <p:cNvPr id="536" name="Google Shape;536;p45"/>
          <p:cNvSpPr/>
          <p:nvPr/>
        </p:nvSpPr>
        <p:spPr>
          <a:xfrm>
            <a:off x="6479950" y="106400"/>
            <a:ext cx="1791983" cy="1749713"/>
          </a:xfrm>
          <a:custGeom>
            <a:rect b="b" l="l" r="r" t="t"/>
            <a:pathLst>
              <a:path extrusionOk="0" h="6480419" w="6232985">
                <a:moveTo>
                  <a:pt x="0" y="0"/>
                </a:moveTo>
                <a:lnTo>
                  <a:pt x="6232985" y="0"/>
                </a:lnTo>
                <a:lnTo>
                  <a:pt x="6232985" y="6480419"/>
                </a:lnTo>
                <a:lnTo>
                  <a:pt x="0" y="6480419"/>
                </a:lnTo>
                <a:lnTo>
                  <a:pt x="0" y="0"/>
                </a:lnTo>
                <a:close/>
              </a:path>
            </a:pathLst>
          </a:custGeom>
          <a:blipFill rotWithShape="1">
            <a:blip r:embed="rId3">
              <a:alphaModFix/>
            </a:blip>
            <a:stretch>
              <a:fillRect b="0" l="0" r="0" t="0"/>
            </a:stretch>
          </a:blipFill>
          <a:ln>
            <a:noFill/>
          </a:ln>
        </p:spPr>
      </p:sp>
      <p:grpSp>
        <p:nvGrpSpPr>
          <p:cNvPr id="537" name="Google Shape;537;p45"/>
          <p:cNvGrpSpPr/>
          <p:nvPr/>
        </p:nvGrpSpPr>
        <p:grpSpPr>
          <a:xfrm>
            <a:off x="0" y="1306622"/>
            <a:ext cx="9143818" cy="3836816"/>
            <a:chOff x="0" y="-76200"/>
            <a:chExt cx="4816592" cy="1722631"/>
          </a:xfrm>
        </p:grpSpPr>
        <p:sp>
          <p:nvSpPr>
            <p:cNvPr id="538" name="Google Shape;538;p45"/>
            <p:cNvSpPr/>
            <p:nvPr/>
          </p:nvSpPr>
          <p:spPr>
            <a:xfrm>
              <a:off x="0" y="0"/>
              <a:ext cx="4816592" cy="1646431"/>
            </a:xfrm>
            <a:custGeom>
              <a:rect b="b" l="l" r="r" t="t"/>
              <a:pathLst>
                <a:path extrusionOk="0" h="1646431" w="4816592">
                  <a:moveTo>
                    <a:pt x="0" y="0"/>
                  </a:moveTo>
                  <a:lnTo>
                    <a:pt x="4816592" y="0"/>
                  </a:lnTo>
                  <a:lnTo>
                    <a:pt x="4816592" y="1646431"/>
                  </a:lnTo>
                  <a:lnTo>
                    <a:pt x="0" y="1646431"/>
                  </a:lnTo>
                  <a:close/>
                </a:path>
              </a:pathLst>
            </a:custGeom>
            <a:solidFill>
              <a:srgbClr val="F1EAD1"/>
            </a:solidFill>
            <a:ln>
              <a:noFill/>
            </a:ln>
          </p:spPr>
        </p:sp>
        <p:sp>
          <p:nvSpPr>
            <p:cNvPr id="539" name="Google Shape;539;p45"/>
            <p:cNvSpPr txBox="1"/>
            <p:nvPr/>
          </p:nvSpPr>
          <p:spPr>
            <a:xfrm>
              <a:off x="0" y="-76200"/>
              <a:ext cx="4816500" cy="1722600"/>
            </a:xfrm>
            <a:prstGeom prst="rect">
              <a:avLst/>
            </a:prstGeom>
            <a:noFill/>
            <a:ln>
              <a:noFill/>
            </a:ln>
          </p:spPr>
          <p:txBody>
            <a:bodyPr anchorCtr="0" anchor="ctr" bIns="25400" lIns="25400" spcFirstLastPara="1" rIns="25400" wrap="square" tIns="25400">
              <a:noAutofit/>
            </a:bodyPr>
            <a:lstStyle/>
            <a:p>
              <a:pPr indent="0" lvl="0" marL="0" marR="0" rtl="0" algn="ctr">
                <a:lnSpc>
                  <a:spcPct val="17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40" name="Google Shape;540;p45"/>
          <p:cNvGrpSpPr/>
          <p:nvPr/>
        </p:nvGrpSpPr>
        <p:grpSpPr>
          <a:xfrm>
            <a:off x="6826251" y="1663223"/>
            <a:ext cx="1123422" cy="267803"/>
            <a:chOff x="0" y="-67125"/>
            <a:chExt cx="709500" cy="163924"/>
          </a:xfrm>
        </p:grpSpPr>
        <p:sp>
          <p:nvSpPr>
            <p:cNvPr id="541" name="Google Shape;541;p45"/>
            <p:cNvSpPr/>
            <p:nvPr/>
          </p:nvSpPr>
          <p:spPr>
            <a:xfrm>
              <a:off x="0" y="0"/>
              <a:ext cx="709500" cy="96799"/>
            </a:xfrm>
            <a:custGeom>
              <a:rect b="b" l="l" r="r" t="t"/>
              <a:pathLst>
                <a:path extrusionOk="0" h="96799" w="709500">
                  <a:moveTo>
                    <a:pt x="354750" y="0"/>
                  </a:moveTo>
                  <a:cubicBezTo>
                    <a:pt x="158827" y="0"/>
                    <a:pt x="0" y="21669"/>
                    <a:pt x="0" y="48399"/>
                  </a:cubicBezTo>
                  <a:cubicBezTo>
                    <a:pt x="0" y="75129"/>
                    <a:pt x="158827" y="96799"/>
                    <a:pt x="354750" y="96799"/>
                  </a:cubicBezTo>
                  <a:cubicBezTo>
                    <a:pt x="550673" y="96799"/>
                    <a:pt x="709500" y="75129"/>
                    <a:pt x="709500" y="48399"/>
                  </a:cubicBezTo>
                  <a:cubicBezTo>
                    <a:pt x="709500" y="21669"/>
                    <a:pt x="550673" y="0"/>
                    <a:pt x="354750" y="0"/>
                  </a:cubicBezTo>
                  <a:close/>
                </a:path>
              </a:pathLst>
            </a:custGeom>
            <a:solidFill>
              <a:srgbClr val="004EA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2" name="Google Shape;542;p45"/>
            <p:cNvSpPr txBox="1"/>
            <p:nvPr/>
          </p:nvSpPr>
          <p:spPr>
            <a:xfrm>
              <a:off x="66516" y="-67125"/>
              <a:ext cx="576600" cy="154800"/>
            </a:xfrm>
            <a:prstGeom prst="rect">
              <a:avLst/>
            </a:prstGeom>
            <a:noFill/>
            <a:ln>
              <a:noFill/>
            </a:ln>
          </p:spPr>
          <p:txBody>
            <a:bodyPr anchorCtr="0" anchor="ctr" bIns="25400" lIns="25400" spcFirstLastPara="1" rIns="25400" wrap="square" tIns="25400">
              <a:noAutofit/>
            </a:bodyPr>
            <a:lstStyle/>
            <a:p>
              <a:pPr indent="0" lvl="0" marL="0" marR="0" rtl="0" algn="ctr">
                <a:lnSpc>
                  <a:spcPct val="17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43" name="Google Shape;543;p45"/>
          <p:cNvSpPr/>
          <p:nvPr/>
        </p:nvSpPr>
        <p:spPr>
          <a:xfrm>
            <a:off x="6466225" y="64225"/>
            <a:ext cx="1729653" cy="1846919"/>
          </a:xfrm>
          <a:custGeom>
            <a:rect b="b" l="l" r="r" t="t"/>
            <a:pathLst>
              <a:path extrusionOk="0" h="6480419" w="6232985">
                <a:moveTo>
                  <a:pt x="0" y="0"/>
                </a:moveTo>
                <a:lnTo>
                  <a:pt x="6232985" y="0"/>
                </a:lnTo>
                <a:lnTo>
                  <a:pt x="6232985" y="6480419"/>
                </a:lnTo>
                <a:lnTo>
                  <a:pt x="0" y="6480419"/>
                </a:lnTo>
                <a:lnTo>
                  <a:pt x="0" y="0"/>
                </a:lnTo>
                <a:close/>
              </a:path>
            </a:pathLst>
          </a:custGeom>
          <a:blipFill rotWithShape="1">
            <a:blip r:embed="rId4">
              <a:alphaModFix/>
            </a:blip>
            <a:stretch>
              <a:fillRect b="0" l="0" r="0" t="0"/>
            </a:stretch>
          </a:blipFill>
          <a:ln>
            <a:noFill/>
          </a:ln>
        </p:spPr>
      </p:sp>
      <p:sp>
        <p:nvSpPr>
          <p:cNvPr id="544" name="Google Shape;544;p45"/>
          <p:cNvSpPr txBox="1"/>
          <p:nvPr/>
        </p:nvSpPr>
        <p:spPr>
          <a:xfrm>
            <a:off x="514350" y="837188"/>
            <a:ext cx="5889600" cy="1080600"/>
          </a:xfrm>
          <a:prstGeom prst="rect">
            <a:avLst/>
          </a:prstGeom>
          <a:noFill/>
          <a:ln>
            <a:noFill/>
          </a:ln>
        </p:spPr>
        <p:txBody>
          <a:bodyPr anchorCtr="0" anchor="t" bIns="0" lIns="0" spcFirstLastPara="1" rIns="0" wrap="square" tIns="0">
            <a:spAutoFit/>
          </a:bodyPr>
          <a:lstStyle/>
          <a:p>
            <a:pPr indent="0" lvl="0" marL="0" marR="0" rtl="0" algn="l">
              <a:lnSpc>
                <a:spcPct val="89998"/>
              </a:lnSpc>
              <a:spcBef>
                <a:spcPts val="0"/>
              </a:spcBef>
              <a:spcAft>
                <a:spcPts val="0"/>
              </a:spcAft>
              <a:buNone/>
            </a:pPr>
            <a:r>
              <a:rPr lang="en" sz="3600">
                <a:solidFill>
                  <a:srgbClr val="F1EAD1"/>
                </a:solidFill>
              </a:rPr>
              <a:t>Use Case</a:t>
            </a:r>
            <a:endParaRPr b="0" i="0" sz="3600" u="none" cap="none" strike="noStrike">
              <a:solidFill>
                <a:srgbClr val="F1EAD1"/>
              </a:solidFill>
              <a:latin typeface="Arial"/>
              <a:ea typeface="Arial"/>
              <a:cs typeface="Arial"/>
              <a:sym typeface="Arial"/>
            </a:endParaRPr>
          </a:p>
          <a:p>
            <a:pPr indent="0" lvl="0" marL="0" marR="0" rtl="0" algn="l">
              <a:lnSpc>
                <a:spcPct val="89998"/>
              </a:lnSpc>
              <a:spcBef>
                <a:spcPts val="0"/>
              </a:spcBef>
              <a:spcAft>
                <a:spcPts val="0"/>
              </a:spcAft>
              <a:buNone/>
            </a:pPr>
            <a:r>
              <a:t/>
            </a:r>
            <a:endParaRPr sz="4200">
              <a:solidFill>
                <a:srgbClr val="F1EAD1"/>
              </a:solidFill>
            </a:endParaRPr>
          </a:p>
        </p:txBody>
      </p:sp>
      <p:grpSp>
        <p:nvGrpSpPr>
          <p:cNvPr id="545" name="Google Shape;545;p45"/>
          <p:cNvGrpSpPr/>
          <p:nvPr/>
        </p:nvGrpSpPr>
        <p:grpSpPr>
          <a:xfrm>
            <a:off x="1309175" y="3299896"/>
            <a:ext cx="6587070" cy="1233943"/>
            <a:chOff x="-304316" y="-11310055"/>
            <a:chExt cx="8116154" cy="82814955"/>
          </a:xfrm>
        </p:grpSpPr>
        <p:sp>
          <p:nvSpPr>
            <p:cNvPr id="546" name="Google Shape;546;p45"/>
            <p:cNvSpPr txBox="1"/>
            <p:nvPr/>
          </p:nvSpPr>
          <p:spPr>
            <a:xfrm>
              <a:off x="-304316" y="-11310055"/>
              <a:ext cx="8040300" cy="154956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 sz="1500">
                  <a:solidFill>
                    <a:srgbClr val="004EAD"/>
                  </a:solidFill>
                </a:rPr>
                <a:t>Purpose:</a:t>
              </a:r>
              <a:endParaRPr b="1" sz="700"/>
            </a:p>
          </p:txBody>
        </p:sp>
        <p:sp>
          <p:nvSpPr>
            <p:cNvPr id="547" name="Google Shape;547;p45"/>
            <p:cNvSpPr txBox="1"/>
            <p:nvPr/>
          </p:nvSpPr>
          <p:spPr>
            <a:xfrm>
              <a:off x="-228462" y="10761800"/>
              <a:ext cx="8040300" cy="607431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 sz="1200">
                  <a:solidFill>
                    <a:srgbClr val="004EAD"/>
                  </a:solidFill>
                  <a:latin typeface="Franklin Gothic"/>
                  <a:ea typeface="Franklin Gothic"/>
                  <a:cs typeface="Franklin Gothic"/>
                  <a:sym typeface="Franklin Gothic"/>
                </a:rPr>
                <a:t>This app is intended to transform complex data (like order times, types of orders, and external factors such as weather conditions and local events) into clear predictions of order volumes at specific </a:t>
              </a:r>
              <a:r>
                <a:rPr lang="en" sz="1200">
                  <a:solidFill>
                    <a:srgbClr val="004EAD"/>
                  </a:solidFill>
                  <a:latin typeface="Franklin Gothic"/>
                  <a:ea typeface="Franklin Gothic"/>
                  <a:cs typeface="Franklin Gothic"/>
                  <a:sym typeface="Franklin Gothic"/>
                </a:rPr>
                <a:t>times</a:t>
              </a:r>
              <a:r>
                <a:rPr lang="en" sz="1200">
                  <a:solidFill>
                    <a:srgbClr val="004EAD"/>
                  </a:solidFill>
                  <a:latin typeface="Franklin Gothic"/>
                  <a:ea typeface="Franklin Gothic"/>
                  <a:cs typeface="Franklin Gothic"/>
                  <a:sym typeface="Franklin Gothic"/>
                </a:rPr>
                <a:t>.</a:t>
              </a:r>
              <a:endParaRPr b="0" i="0" sz="1200" u="none" cap="none" strike="noStrike">
                <a:solidFill>
                  <a:srgbClr val="004EAD"/>
                </a:solidFill>
                <a:latin typeface="Franklin Gothic"/>
                <a:ea typeface="Franklin Gothic"/>
                <a:cs typeface="Franklin Gothic"/>
                <a:sym typeface="Franklin Gothic"/>
              </a:endParaRPr>
            </a:p>
            <a:p>
              <a:pPr indent="0" lvl="0" marL="0" marR="0" rtl="0" algn="l">
                <a:lnSpc>
                  <a:spcPct val="130000"/>
                </a:lnSpc>
                <a:spcBef>
                  <a:spcPts val="0"/>
                </a:spcBef>
                <a:spcAft>
                  <a:spcPts val="0"/>
                </a:spcAft>
                <a:buNone/>
              </a:pPr>
              <a:r>
                <a:t/>
              </a:r>
              <a:endParaRPr sz="1200">
                <a:solidFill>
                  <a:srgbClr val="004EAD"/>
                </a:solidFill>
                <a:latin typeface="Franklin Gothic"/>
                <a:ea typeface="Franklin Gothic"/>
                <a:cs typeface="Franklin Gothic"/>
                <a:sym typeface="Franklin Gothic"/>
              </a:endParaRPr>
            </a:p>
          </p:txBody>
        </p:sp>
      </p:grpSp>
      <p:sp>
        <p:nvSpPr>
          <p:cNvPr id="548" name="Google Shape;548;p45"/>
          <p:cNvSpPr/>
          <p:nvPr/>
        </p:nvSpPr>
        <p:spPr>
          <a:xfrm>
            <a:off x="514350" y="2258664"/>
            <a:ext cx="626170" cy="626170"/>
          </a:xfrm>
          <a:custGeom>
            <a:rect b="b" l="l" r="r" t="t"/>
            <a:pathLst>
              <a:path extrusionOk="0" h="1252339" w="1252339">
                <a:moveTo>
                  <a:pt x="0" y="0"/>
                </a:moveTo>
                <a:lnTo>
                  <a:pt x="1252339" y="0"/>
                </a:lnTo>
                <a:lnTo>
                  <a:pt x="1252339" y="1252339"/>
                </a:lnTo>
                <a:lnTo>
                  <a:pt x="0" y="1252339"/>
                </a:lnTo>
                <a:lnTo>
                  <a:pt x="0" y="0"/>
                </a:lnTo>
                <a:close/>
              </a:path>
            </a:pathLst>
          </a:custGeom>
          <a:blipFill rotWithShape="1">
            <a:blip r:embed="rId5">
              <a:alphaModFix/>
            </a:blip>
            <a:stretch>
              <a:fillRect b="0" l="0" r="0" t="0"/>
            </a:stretch>
          </a:blipFill>
          <a:ln>
            <a:noFill/>
          </a:ln>
        </p:spPr>
      </p:sp>
      <p:sp>
        <p:nvSpPr>
          <p:cNvPr id="549" name="Google Shape;549;p45"/>
          <p:cNvSpPr/>
          <p:nvPr/>
        </p:nvSpPr>
        <p:spPr>
          <a:xfrm>
            <a:off x="514350" y="3381980"/>
            <a:ext cx="626170" cy="473612"/>
          </a:xfrm>
          <a:custGeom>
            <a:rect b="b" l="l" r="r" t="t"/>
            <a:pathLst>
              <a:path extrusionOk="0" h="947224" w="1252339">
                <a:moveTo>
                  <a:pt x="0" y="0"/>
                </a:moveTo>
                <a:lnTo>
                  <a:pt x="1252339" y="0"/>
                </a:lnTo>
                <a:lnTo>
                  <a:pt x="1252339" y="947224"/>
                </a:lnTo>
                <a:lnTo>
                  <a:pt x="0" y="947224"/>
                </a:lnTo>
                <a:lnTo>
                  <a:pt x="0" y="0"/>
                </a:lnTo>
                <a:close/>
              </a:path>
            </a:pathLst>
          </a:custGeom>
          <a:blipFill rotWithShape="1">
            <a:blip r:embed="rId6">
              <a:alphaModFix/>
            </a:blip>
            <a:stretch>
              <a:fillRect b="0" l="0" r="0" t="0"/>
            </a:stretch>
          </a:blipFill>
          <a:ln>
            <a:noFill/>
          </a:ln>
        </p:spPr>
      </p:sp>
      <p:sp>
        <p:nvSpPr>
          <p:cNvPr id="550" name="Google Shape;550;p45"/>
          <p:cNvSpPr/>
          <p:nvPr/>
        </p:nvSpPr>
        <p:spPr>
          <a:xfrm rot="746126">
            <a:off x="6264587" y="222598"/>
            <a:ext cx="430997" cy="417528"/>
          </a:xfrm>
          <a:custGeom>
            <a:rect b="b" l="l" r="r" t="t"/>
            <a:pathLst>
              <a:path extrusionOk="0" h="836375" w="863355">
                <a:moveTo>
                  <a:pt x="0" y="0"/>
                </a:moveTo>
                <a:lnTo>
                  <a:pt x="863355" y="0"/>
                </a:lnTo>
                <a:lnTo>
                  <a:pt x="863355" y="836375"/>
                </a:lnTo>
                <a:lnTo>
                  <a:pt x="0" y="836375"/>
                </a:lnTo>
                <a:lnTo>
                  <a:pt x="0" y="0"/>
                </a:lnTo>
                <a:close/>
              </a:path>
            </a:pathLst>
          </a:custGeom>
          <a:blipFill rotWithShape="1">
            <a:blip r:embed="rId7">
              <a:alphaModFix/>
            </a:blip>
            <a:stretch>
              <a:fillRect b="0" l="0" r="0" t="0"/>
            </a:stretch>
          </a:blipFill>
          <a:ln>
            <a:noFill/>
          </a:ln>
        </p:spPr>
      </p:sp>
      <p:sp>
        <p:nvSpPr>
          <p:cNvPr id="551" name="Google Shape;551;p45"/>
          <p:cNvSpPr/>
          <p:nvPr/>
        </p:nvSpPr>
        <p:spPr>
          <a:xfrm rot="-937874">
            <a:off x="8494701" y="526024"/>
            <a:ext cx="270802" cy="297994"/>
          </a:xfrm>
          <a:custGeom>
            <a:rect b="b" l="l" r="r" t="t"/>
            <a:pathLst>
              <a:path extrusionOk="0" h="594762" w="540490">
                <a:moveTo>
                  <a:pt x="0" y="0"/>
                </a:moveTo>
                <a:lnTo>
                  <a:pt x="540490" y="0"/>
                </a:lnTo>
                <a:lnTo>
                  <a:pt x="540490" y="594762"/>
                </a:lnTo>
                <a:lnTo>
                  <a:pt x="0" y="594762"/>
                </a:lnTo>
                <a:lnTo>
                  <a:pt x="0" y="0"/>
                </a:lnTo>
                <a:close/>
              </a:path>
            </a:pathLst>
          </a:custGeom>
          <a:blipFill rotWithShape="1">
            <a:blip r:embed="rId8">
              <a:alphaModFix/>
            </a:blip>
            <a:stretch>
              <a:fillRect b="0" l="0" r="0" t="0"/>
            </a:stretch>
          </a:blipFill>
          <a:ln>
            <a:noFill/>
          </a:ln>
        </p:spPr>
      </p:sp>
      <p:sp>
        <p:nvSpPr>
          <p:cNvPr id="552" name="Google Shape;552;p45"/>
          <p:cNvSpPr/>
          <p:nvPr/>
        </p:nvSpPr>
        <p:spPr>
          <a:xfrm flipH="1" rot="4277559">
            <a:off x="4932182" y="1450531"/>
            <a:ext cx="211352" cy="210824"/>
          </a:xfrm>
          <a:custGeom>
            <a:rect b="b" l="l" r="r" t="t"/>
            <a:pathLst>
              <a:path extrusionOk="0" h="422616" w="423675">
                <a:moveTo>
                  <a:pt x="423674" y="0"/>
                </a:moveTo>
                <a:lnTo>
                  <a:pt x="0" y="0"/>
                </a:lnTo>
                <a:lnTo>
                  <a:pt x="0" y="422616"/>
                </a:lnTo>
                <a:lnTo>
                  <a:pt x="423674" y="422616"/>
                </a:lnTo>
                <a:lnTo>
                  <a:pt x="423674" y="0"/>
                </a:lnTo>
                <a:close/>
              </a:path>
            </a:pathLst>
          </a:custGeom>
          <a:blipFill rotWithShape="1">
            <a:blip r:embed="rId9">
              <a:alphaModFix/>
            </a:blip>
            <a:stretch>
              <a:fillRect b="0" l="0" r="0" t="0"/>
            </a:stretch>
          </a:blipFill>
          <a:ln>
            <a:noFill/>
          </a:ln>
        </p:spPr>
      </p:sp>
      <p:sp>
        <p:nvSpPr>
          <p:cNvPr id="553" name="Google Shape;553;p45"/>
          <p:cNvSpPr/>
          <p:nvPr/>
        </p:nvSpPr>
        <p:spPr>
          <a:xfrm rot="9421637">
            <a:off x="2574614" y="796480"/>
            <a:ext cx="145389" cy="293715"/>
          </a:xfrm>
          <a:custGeom>
            <a:rect b="b" l="l" r="r" t="t"/>
            <a:pathLst>
              <a:path extrusionOk="0" h="587871" w="290996">
                <a:moveTo>
                  <a:pt x="0" y="0"/>
                </a:moveTo>
                <a:lnTo>
                  <a:pt x="290997" y="0"/>
                </a:lnTo>
                <a:lnTo>
                  <a:pt x="290997" y="587871"/>
                </a:lnTo>
                <a:lnTo>
                  <a:pt x="0" y="587871"/>
                </a:lnTo>
                <a:lnTo>
                  <a:pt x="0" y="0"/>
                </a:lnTo>
                <a:close/>
              </a:path>
            </a:pathLst>
          </a:custGeom>
          <a:blipFill rotWithShape="1">
            <a:blip r:embed="rId10">
              <a:alphaModFix/>
            </a:blip>
            <a:stretch>
              <a:fillRect b="0" l="0" r="0" t="0"/>
            </a:stretch>
          </a:blipFill>
          <a:ln>
            <a:noFill/>
          </a:ln>
        </p:spPr>
      </p:sp>
      <p:grpSp>
        <p:nvGrpSpPr>
          <p:cNvPr id="554" name="Google Shape;554;p45"/>
          <p:cNvGrpSpPr/>
          <p:nvPr/>
        </p:nvGrpSpPr>
        <p:grpSpPr>
          <a:xfrm>
            <a:off x="1268250" y="2073386"/>
            <a:ext cx="6669006" cy="821044"/>
            <a:chOff x="-149641" y="1953373"/>
            <a:chExt cx="8115121" cy="7291688"/>
          </a:xfrm>
        </p:grpSpPr>
        <p:sp>
          <p:nvSpPr>
            <p:cNvPr id="555" name="Google Shape;555;p45"/>
            <p:cNvSpPr txBox="1"/>
            <p:nvPr/>
          </p:nvSpPr>
          <p:spPr>
            <a:xfrm>
              <a:off x="-149641" y="1953373"/>
              <a:ext cx="8040300" cy="20505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 sz="1500">
                  <a:solidFill>
                    <a:srgbClr val="004EAD"/>
                  </a:solidFill>
                </a:rPr>
                <a:t>What’s this?</a:t>
              </a:r>
              <a:endParaRPr b="1" sz="700"/>
            </a:p>
          </p:txBody>
        </p:sp>
        <p:sp>
          <p:nvSpPr>
            <p:cNvPr id="556" name="Google Shape;556;p45"/>
            <p:cNvSpPr txBox="1"/>
            <p:nvPr/>
          </p:nvSpPr>
          <p:spPr>
            <a:xfrm>
              <a:off x="-74820" y="5472261"/>
              <a:ext cx="8040300" cy="3772800"/>
            </a:xfrm>
            <a:prstGeom prst="rect">
              <a:avLst/>
            </a:prstGeom>
            <a:noFill/>
            <a:ln>
              <a:noFill/>
            </a:ln>
          </p:spPr>
          <p:txBody>
            <a:bodyPr anchorCtr="0" anchor="t" bIns="0" lIns="0" spcFirstLastPara="1" rIns="0" wrap="square" tIns="0">
              <a:spAutoFit/>
            </a:bodyPr>
            <a:lstStyle/>
            <a:p>
              <a:pPr indent="0" lvl="0" marL="0" rtl="0" algn="l">
                <a:lnSpc>
                  <a:spcPct val="130000"/>
                </a:lnSpc>
                <a:spcBef>
                  <a:spcPts val="0"/>
                </a:spcBef>
                <a:spcAft>
                  <a:spcPts val="0"/>
                </a:spcAft>
                <a:buClr>
                  <a:schemeClr val="dk1"/>
                </a:buClr>
                <a:buFont typeface="Arial"/>
                <a:buNone/>
              </a:pPr>
              <a:r>
                <a:rPr lang="en" sz="1200">
                  <a:solidFill>
                    <a:srgbClr val="004EAD"/>
                  </a:solidFill>
                  <a:latin typeface="Franklin Gothic"/>
                  <a:ea typeface="Franklin Gothic"/>
                  <a:cs typeface="Franklin Gothic"/>
                  <a:sym typeface="Franklin Gothic"/>
                </a:rPr>
                <a:t>An "Order Forecasting App" specifically designed for restaurants, grocery stores, and meal delivery services. </a:t>
              </a:r>
              <a:endParaRPr sz="1200">
                <a:solidFill>
                  <a:srgbClr val="004EAD"/>
                </a:solidFill>
                <a:latin typeface="Franklin Gothic"/>
                <a:ea typeface="Franklin Gothic"/>
                <a:cs typeface="Franklin Gothic"/>
                <a:sym typeface="Franklin Gothic"/>
              </a:endParaRPr>
            </a:p>
          </p:txBody>
        </p:sp>
      </p:grpSp>
    </p:spTree>
  </p:cSld>
  <p:clrMapOvr>
    <a:masterClrMapping/>
  </p:clrMapOvr>
  <p:transition>
    <p:push/>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4EAD"/>
        </a:solidFill>
      </p:bgPr>
    </p:bg>
    <p:spTree>
      <p:nvGrpSpPr>
        <p:cNvPr id="560" name="Shape 560"/>
        <p:cNvGrpSpPr/>
        <p:nvPr/>
      </p:nvGrpSpPr>
      <p:grpSpPr>
        <a:xfrm>
          <a:off x="0" y="0"/>
          <a:ext cx="0" cy="0"/>
          <a:chOff x="0" y="0"/>
          <a:chExt cx="0" cy="0"/>
        </a:xfrm>
      </p:grpSpPr>
      <p:grpSp>
        <p:nvGrpSpPr>
          <p:cNvPr id="561" name="Google Shape;561;p46"/>
          <p:cNvGrpSpPr/>
          <p:nvPr/>
        </p:nvGrpSpPr>
        <p:grpSpPr>
          <a:xfrm>
            <a:off x="-10" y="4484492"/>
            <a:ext cx="9143830" cy="658997"/>
            <a:chOff x="0" y="-76200"/>
            <a:chExt cx="4816598" cy="347133"/>
          </a:xfrm>
        </p:grpSpPr>
        <p:sp>
          <p:nvSpPr>
            <p:cNvPr id="562" name="Google Shape;562;p46"/>
            <p:cNvSpPr/>
            <p:nvPr/>
          </p:nvSpPr>
          <p:spPr>
            <a:xfrm>
              <a:off x="0" y="0"/>
              <a:ext cx="4816598" cy="270933"/>
            </a:xfrm>
            <a:custGeom>
              <a:rect b="b" l="l" r="r" t="t"/>
              <a:pathLst>
                <a:path extrusionOk="0" h="270933" w="4816598">
                  <a:moveTo>
                    <a:pt x="0" y="0"/>
                  </a:moveTo>
                  <a:lnTo>
                    <a:pt x="4816598" y="0"/>
                  </a:lnTo>
                  <a:lnTo>
                    <a:pt x="4816598" y="270933"/>
                  </a:lnTo>
                  <a:lnTo>
                    <a:pt x="0" y="270933"/>
                  </a:lnTo>
                  <a:close/>
                </a:path>
              </a:pathLst>
            </a:custGeom>
            <a:solidFill>
              <a:srgbClr val="F1EAD1"/>
            </a:solidFill>
            <a:ln>
              <a:noFill/>
            </a:ln>
          </p:spPr>
        </p:sp>
        <p:sp>
          <p:nvSpPr>
            <p:cNvPr id="563" name="Google Shape;563;p46"/>
            <p:cNvSpPr txBox="1"/>
            <p:nvPr/>
          </p:nvSpPr>
          <p:spPr>
            <a:xfrm>
              <a:off x="0" y="-76200"/>
              <a:ext cx="4816500" cy="347100"/>
            </a:xfrm>
            <a:prstGeom prst="rect">
              <a:avLst/>
            </a:prstGeom>
            <a:noFill/>
            <a:ln>
              <a:noFill/>
            </a:ln>
          </p:spPr>
          <p:txBody>
            <a:bodyPr anchorCtr="0" anchor="ctr" bIns="25400" lIns="25400" spcFirstLastPara="1" rIns="25400" wrap="square" tIns="25400">
              <a:noAutofit/>
            </a:bodyPr>
            <a:lstStyle/>
            <a:p>
              <a:pPr indent="0" lvl="0" marL="0" marR="0" rtl="0" algn="ctr">
                <a:lnSpc>
                  <a:spcPct val="17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64" name="Google Shape;564;p46"/>
          <p:cNvSpPr/>
          <p:nvPr/>
        </p:nvSpPr>
        <p:spPr>
          <a:xfrm rot="621362">
            <a:off x="1334150" y="1411750"/>
            <a:ext cx="1948172" cy="2121771"/>
          </a:xfrm>
          <a:custGeom>
            <a:rect b="b" l="l" r="r" t="t"/>
            <a:pathLst>
              <a:path extrusionOk="0" h="4237984" w="3891240">
                <a:moveTo>
                  <a:pt x="0" y="0"/>
                </a:moveTo>
                <a:lnTo>
                  <a:pt x="3891240" y="0"/>
                </a:lnTo>
                <a:lnTo>
                  <a:pt x="3891240" y="4237984"/>
                </a:lnTo>
                <a:lnTo>
                  <a:pt x="0" y="4237984"/>
                </a:lnTo>
                <a:lnTo>
                  <a:pt x="0" y="0"/>
                </a:lnTo>
                <a:close/>
              </a:path>
            </a:pathLst>
          </a:custGeom>
          <a:blipFill rotWithShape="1">
            <a:blip r:embed="rId3">
              <a:alphaModFix/>
            </a:blip>
            <a:stretch>
              <a:fillRect b="0" l="0" r="0" t="0"/>
            </a:stretch>
          </a:blipFill>
          <a:ln>
            <a:noFill/>
          </a:ln>
        </p:spPr>
      </p:sp>
      <p:sp>
        <p:nvSpPr>
          <p:cNvPr id="565" name="Google Shape;565;p46"/>
          <p:cNvSpPr/>
          <p:nvPr/>
        </p:nvSpPr>
        <p:spPr>
          <a:xfrm>
            <a:off x="983285" y="1634558"/>
            <a:ext cx="2259828" cy="3107264"/>
          </a:xfrm>
          <a:custGeom>
            <a:rect b="b" l="l" r="r" t="t"/>
            <a:pathLst>
              <a:path extrusionOk="0" h="6214527" w="4519656">
                <a:moveTo>
                  <a:pt x="0" y="0"/>
                </a:moveTo>
                <a:lnTo>
                  <a:pt x="4519656" y="0"/>
                </a:lnTo>
                <a:lnTo>
                  <a:pt x="4519656" y="6214527"/>
                </a:lnTo>
                <a:lnTo>
                  <a:pt x="0" y="6214527"/>
                </a:lnTo>
                <a:lnTo>
                  <a:pt x="0" y="0"/>
                </a:lnTo>
                <a:close/>
              </a:path>
            </a:pathLst>
          </a:custGeom>
          <a:blipFill rotWithShape="1">
            <a:blip r:embed="rId4">
              <a:alphaModFix/>
            </a:blip>
            <a:stretch>
              <a:fillRect b="0" l="0" r="0" t="0"/>
            </a:stretch>
          </a:blipFill>
          <a:ln>
            <a:noFill/>
          </a:ln>
        </p:spPr>
      </p:sp>
      <p:sp>
        <p:nvSpPr>
          <p:cNvPr id="566" name="Google Shape;566;p46"/>
          <p:cNvSpPr/>
          <p:nvPr/>
        </p:nvSpPr>
        <p:spPr>
          <a:xfrm>
            <a:off x="831749" y="1833349"/>
            <a:ext cx="303071" cy="333504"/>
          </a:xfrm>
          <a:custGeom>
            <a:rect b="b" l="l" r="r" t="t"/>
            <a:pathLst>
              <a:path extrusionOk="0" h="667007" w="606142">
                <a:moveTo>
                  <a:pt x="0" y="0"/>
                </a:moveTo>
                <a:lnTo>
                  <a:pt x="606142" y="0"/>
                </a:lnTo>
                <a:lnTo>
                  <a:pt x="606142" y="667007"/>
                </a:lnTo>
                <a:lnTo>
                  <a:pt x="0" y="667007"/>
                </a:lnTo>
                <a:lnTo>
                  <a:pt x="0" y="0"/>
                </a:lnTo>
                <a:close/>
              </a:path>
            </a:pathLst>
          </a:custGeom>
          <a:blipFill rotWithShape="1">
            <a:blip r:embed="rId5">
              <a:alphaModFix/>
            </a:blip>
            <a:stretch>
              <a:fillRect b="0" l="0" r="0" t="0"/>
            </a:stretch>
          </a:blipFill>
          <a:ln>
            <a:noFill/>
          </a:ln>
        </p:spPr>
      </p:sp>
      <p:sp>
        <p:nvSpPr>
          <p:cNvPr id="567" name="Google Shape;567;p46"/>
          <p:cNvSpPr/>
          <p:nvPr/>
        </p:nvSpPr>
        <p:spPr>
          <a:xfrm rot="499954">
            <a:off x="3249622" y="3485207"/>
            <a:ext cx="412269" cy="399385"/>
          </a:xfrm>
          <a:custGeom>
            <a:rect b="b" l="l" r="r" t="t"/>
            <a:pathLst>
              <a:path extrusionOk="0" h="798322" w="824075">
                <a:moveTo>
                  <a:pt x="0" y="0"/>
                </a:moveTo>
                <a:lnTo>
                  <a:pt x="824075" y="0"/>
                </a:lnTo>
                <a:lnTo>
                  <a:pt x="824075" y="798322"/>
                </a:lnTo>
                <a:lnTo>
                  <a:pt x="0" y="798322"/>
                </a:lnTo>
                <a:lnTo>
                  <a:pt x="0" y="0"/>
                </a:lnTo>
                <a:close/>
              </a:path>
            </a:pathLst>
          </a:custGeom>
          <a:blipFill rotWithShape="1">
            <a:blip r:embed="rId6">
              <a:alphaModFix/>
            </a:blip>
            <a:stretch>
              <a:fillRect b="0" l="0" r="0" t="0"/>
            </a:stretch>
          </a:blipFill>
          <a:ln>
            <a:noFill/>
          </a:ln>
        </p:spPr>
      </p:sp>
      <p:sp>
        <p:nvSpPr>
          <p:cNvPr id="568" name="Google Shape;568;p46"/>
          <p:cNvSpPr/>
          <p:nvPr/>
        </p:nvSpPr>
        <p:spPr>
          <a:xfrm rot="-1209253">
            <a:off x="3514833" y="2581204"/>
            <a:ext cx="176718" cy="194464"/>
          </a:xfrm>
          <a:custGeom>
            <a:rect b="b" l="l" r="r" t="t"/>
            <a:pathLst>
              <a:path extrusionOk="0" h="388418" w="352974">
                <a:moveTo>
                  <a:pt x="0" y="0"/>
                </a:moveTo>
                <a:lnTo>
                  <a:pt x="352975" y="0"/>
                </a:lnTo>
                <a:lnTo>
                  <a:pt x="352975" y="388418"/>
                </a:lnTo>
                <a:lnTo>
                  <a:pt x="0" y="388418"/>
                </a:lnTo>
                <a:lnTo>
                  <a:pt x="0" y="0"/>
                </a:lnTo>
                <a:close/>
              </a:path>
            </a:pathLst>
          </a:custGeom>
          <a:blipFill rotWithShape="1">
            <a:blip r:embed="rId5">
              <a:alphaModFix/>
            </a:blip>
            <a:stretch>
              <a:fillRect b="0" l="0" r="0" t="0"/>
            </a:stretch>
          </a:blipFill>
          <a:ln>
            <a:noFill/>
          </a:ln>
        </p:spPr>
      </p:sp>
      <p:sp>
        <p:nvSpPr>
          <p:cNvPr id="569" name="Google Shape;569;p46"/>
          <p:cNvSpPr/>
          <p:nvPr/>
        </p:nvSpPr>
        <p:spPr>
          <a:xfrm flipH="1" rot="4277559">
            <a:off x="500241" y="2707365"/>
            <a:ext cx="211352" cy="210824"/>
          </a:xfrm>
          <a:custGeom>
            <a:rect b="b" l="l" r="r" t="t"/>
            <a:pathLst>
              <a:path extrusionOk="0" h="422616" w="423675">
                <a:moveTo>
                  <a:pt x="423675" y="0"/>
                </a:moveTo>
                <a:lnTo>
                  <a:pt x="0" y="0"/>
                </a:lnTo>
                <a:lnTo>
                  <a:pt x="0" y="422616"/>
                </a:lnTo>
                <a:lnTo>
                  <a:pt x="423675" y="422616"/>
                </a:lnTo>
                <a:lnTo>
                  <a:pt x="423675" y="0"/>
                </a:lnTo>
                <a:close/>
              </a:path>
            </a:pathLst>
          </a:custGeom>
          <a:blipFill rotWithShape="1">
            <a:blip r:embed="rId7">
              <a:alphaModFix/>
            </a:blip>
            <a:stretch>
              <a:fillRect b="0" l="0" r="0" t="0"/>
            </a:stretch>
          </a:blipFill>
          <a:ln>
            <a:noFill/>
          </a:ln>
        </p:spPr>
      </p:sp>
      <p:sp>
        <p:nvSpPr>
          <p:cNvPr id="570" name="Google Shape;570;p46"/>
          <p:cNvSpPr/>
          <p:nvPr/>
        </p:nvSpPr>
        <p:spPr>
          <a:xfrm flipH="1" rot="746126">
            <a:off x="551970" y="3507148"/>
            <a:ext cx="920384" cy="508721"/>
          </a:xfrm>
          <a:custGeom>
            <a:rect b="b" l="l" r="r" t="t"/>
            <a:pathLst>
              <a:path extrusionOk="0" h="1019049" w="1843674">
                <a:moveTo>
                  <a:pt x="1843674" y="0"/>
                </a:moveTo>
                <a:lnTo>
                  <a:pt x="0" y="0"/>
                </a:lnTo>
                <a:lnTo>
                  <a:pt x="0" y="1019048"/>
                </a:lnTo>
                <a:lnTo>
                  <a:pt x="1843674" y="1019048"/>
                </a:lnTo>
                <a:lnTo>
                  <a:pt x="1843674" y="0"/>
                </a:lnTo>
                <a:close/>
              </a:path>
            </a:pathLst>
          </a:custGeom>
          <a:blipFill rotWithShape="1">
            <a:blip r:embed="rId8">
              <a:alphaModFix/>
            </a:blip>
            <a:stretch>
              <a:fillRect b="0" l="0" r="0" t="0"/>
            </a:stretch>
          </a:blipFill>
          <a:ln>
            <a:noFill/>
          </a:ln>
        </p:spPr>
      </p:sp>
      <p:sp>
        <p:nvSpPr>
          <p:cNvPr id="571" name="Google Shape;571;p46"/>
          <p:cNvSpPr/>
          <p:nvPr/>
        </p:nvSpPr>
        <p:spPr>
          <a:xfrm rot="-2578145">
            <a:off x="3644881" y="1560586"/>
            <a:ext cx="313884" cy="653925"/>
          </a:xfrm>
          <a:custGeom>
            <a:rect b="b" l="l" r="r" t="t"/>
            <a:pathLst>
              <a:path extrusionOk="0" h="1310934" w="629248">
                <a:moveTo>
                  <a:pt x="0" y="0"/>
                </a:moveTo>
                <a:lnTo>
                  <a:pt x="629248" y="0"/>
                </a:lnTo>
                <a:lnTo>
                  <a:pt x="629248" y="1310933"/>
                </a:lnTo>
                <a:lnTo>
                  <a:pt x="0" y="1310933"/>
                </a:lnTo>
                <a:lnTo>
                  <a:pt x="0" y="0"/>
                </a:lnTo>
                <a:close/>
              </a:path>
            </a:pathLst>
          </a:custGeom>
          <a:blipFill rotWithShape="1">
            <a:blip r:embed="rId9">
              <a:alphaModFix/>
            </a:blip>
            <a:stretch>
              <a:fillRect b="0" l="0" r="0" t="0"/>
            </a:stretch>
          </a:blipFill>
          <a:ln>
            <a:noFill/>
          </a:ln>
        </p:spPr>
      </p:sp>
      <p:cxnSp>
        <p:nvCxnSpPr>
          <p:cNvPr id="572" name="Google Shape;572;p46"/>
          <p:cNvCxnSpPr/>
          <p:nvPr/>
        </p:nvCxnSpPr>
        <p:spPr>
          <a:xfrm rot="10800000">
            <a:off x="4571995" y="150"/>
            <a:ext cx="0" cy="4629000"/>
          </a:xfrm>
          <a:prstGeom prst="straightConnector1">
            <a:avLst/>
          </a:prstGeom>
          <a:noFill/>
          <a:ln cap="flat" cmpd="sng" w="38100">
            <a:solidFill>
              <a:srgbClr val="F1EAD1"/>
            </a:solidFill>
            <a:prstDash val="solid"/>
            <a:round/>
            <a:headEnd len="sm" w="sm" type="none"/>
            <a:tailEnd len="sm" w="sm" type="none"/>
          </a:ln>
        </p:spPr>
      </p:cxnSp>
      <p:sp>
        <p:nvSpPr>
          <p:cNvPr id="573" name="Google Shape;573;p46"/>
          <p:cNvSpPr txBox="1"/>
          <p:nvPr/>
        </p:nvSpPr>
        <p:spPr>
          <a:xfrm>
            <a:off x="690772" y="556398"/>
            <a:ext cx="3304500" cy="581700"/>
          </a:xfrm>
          <a:prstGeom prst="rect">
            <a:avLst/>
          </a:prstGeom>
          <a:noFill/>
          <a:ln>
            <a:noFill/>
          </a:ln>
        </p:spPr>
        <p:txBody>
          <a:bodyPr anchorCtr="0" anchor="t" bIns="0" lIns="0" spcFirstLastPara="1" rIns="0" wrap="square" tIns="0">
            <a:spAutoFit/>
          </a:bodyPr>
          <a:lstStyle/>
          <a:p>
            <a:pPr indent="0" lvl="0" marL="0" marR="0" rtl="0" algn="ctr">
              <a:lnSpc>
                <a:spcPct val="89998"/>
              </a:lnSpc>
              <a:spcBef>
                <a:spcPts val="0"/>
              </a:spcBef>
              <a:spcAft>
                <a:spcPts val="0"/>
              </a:spcAft>
              <a:buNone/>
            </a:pPr>
            <a:r>
              <a:rPr lang="en" sz="4200">
                <a:solidFill>
                  <a:srgbClr val="F1EAD1"/>
                </a:solidFill>
              </a:rPr>
              <a:t>Selling Points</a:t>
            </a:r>
            <a:endParaRPr sz="700"/>
          </a:p>
        </p:txBody>
      </p:sp>
      <p:sp>
        <p:nvSpPr>
          <p:cNvPr id="574" name="Google Shape;574;p46"/>
          <p:cNvSpPr txBox="1"/>
          <p:nvPr/>
        </p:nvSpPr>
        <p:spPr>
          <a:xfrm>
            <a:off x="5004475" y="713300"/>
            <a:ext cx="3575700" cy="2709000"/>
          </a:xfrm>
          <a:prstGeom prst="rect">
            <a:avLst/>
          </a:prstGeom>
          <a:noFill/>
          <a:ln>
            <a:noFill/>
          </a:ln>
        </p:spPr>
        <p:txBody>
          <a:bodyPr anchorCtr="0" anchor="t" bIns="0" lIns="0" spcFirstLastPara="1" rIns="0" wrap="square" tIns="0">
            <a:spAutoFit/>
          </a:bodyPr>
          <a:lstStyle/>
          <a:p>
            <a:pPr indent="-355600" lvl="0" marL="457200" marR="0" rtl="0" algn="l">
              <a:lnSpc>
                <a:spcPct val="130000"/>
              </a:lnSpc>
              <a:spcBef>
                <a:spcPts val="0"/>
              </a:spcBef>
              <a:spcAft>
                <a:spcPts val="0"/>
              </a:spcAft>
              <a:buClr>
                <a:srgbClr val="F1EAD1"/>
              </a:buClr>
              <a:buSzPts val="2000"/>
              <a:buFont typeface="Franklin Gothic"/>
              <a:buChar char="●"/>
            </a:pPr>
            <a:r>
              <a:rPr lang="en" sz="2000">
                <a:solidFill>
                  <a:srgbClr val="F1EAD1"/>
                </a:solidFill>
                <a:latin typeface="Franklin Gothic"/>
                <a:ea typeface="Franklin Gothic"/>
                <a:cs typeface="Franklin Gothic"/>
                <a:sym typeface="Franklin Gothic"/>
              </a:rPr>
              <a:t>Accurate Prediction of Order Volumes</a:t>
            </a:r>
            <a:endParaRPr sz="2000">
              <a:solidFill>
                <a:srgbClr val="F1EAD1"/>
              </a:solidFill>
              <a:latin typeface="Franklin Gothic"/>
              <a:ea typeface="Franklin Gothic"/>
              <a:cs typeface="Franklin Gothic"/>
              <a:sym typeface="Franklin Gothic"/>
            </a:endParaRPr>
          </a:p>
          <a:p>
            <a:pPr indent="-355600" lvl="0" marL="457200" marR="0" rtl="0" algn="l">
              <a:lnSpc>
                <a:spcPct val="130000"/>
              </a:lnSpc>
              <a:spcBef>
                <a:spcPts val="0"/>
              </a:spcBef>
              <a:spcAft>
                <a:spcPts val="0"/>
              </a:spcAft>
              <a:buClr>
                <a:srgbClr val="F1EAD1"/>
              </a:buClr>
              <a:buSzPts val="2000"/>
              <a:buFont typeface="Franklin Gothic"/>
              <a:buChar char="●"/>
            </a:pPr>
            <a:r>
              <a:rPr lang="en" sz="2000">
                <a:solidFill>
                  <a:srgbClr val="F1EAD1"/>
                </a:solidFill>
                <a:latin typeface="Franklin Gothic"/>
                <a:ea typeface="Franklin Gothic"/>
                <a:cs typeface="Franklin Gothic"/>
                <a:sym typeface="Franklin Gothic"/>
              </a:rPr>
              <a:t>Operational Cost Reduction</a:t>
            </a:r>
            <a:endParaRPr sz="2000">
              <a:solidFill>
                <a:srgbClr val="F1EAD1"/>
              </a:solidFill>
              <a:latin typeface="Franklin Gothic"/>
              <a:ea typeface="Franklin Gothic"/>
              <a:cs typeface="Franklin Gothic"/>
              <a:sym typeface="Franklin Gothic"/>
            </a:endParaRPr>
          </a:p>
          <a:p>
            <a:pPr indent="-355600" lvl="0" marL="457200" marR="0" rtl="0" algn="l">
              <a:lnSpc>
                <a:spcPct val="130000"/>
              </a:lnSpc>
              <a:spcBef>
                <a:spcPts val="0"/>
              </a:spcBef>
              <a:spcAft>
                <a:spcPts val="0"/>
              </a:spcAft>
              <a:buClr>
                <a:srgbClr val="F1EAD1"/>
              </a:buClr>
              <a:buSzPts val="2000"/>
              <a:buFont typeface="Franklin Gothic"/>
              <a:buChar char="●"/>
            </a:pPr>
            <a:r>
              <a:rPr lang="en" sz="2000">
                <a:solidFill>
                  <a:srgbClr val="F1EAD1"/>
                </a:solidFill>
                <a:latin typeface="Franklin Gothic"/>
                <a:ea typeface="Franklin Gothic"/>
                <a:cs typeface="Franklin Gothic"/>
                <a:sym typeface="Franklin Gothic"/>
              </a:rPr>
              <a:t>Improved Service Quality</a:t>
            </a:r>
            <a:endParaRPr sz="2000">
              <a:solidFill>
                <a:srgbClr val="F1EAD1"/>
              </a:solidFill>
              <a:latin typeface="Franklin Gothic"/>
              <a:ea typeface="Franklin Gothic"/>
              <a:cs typeface="Franklin Gothic"/>
              <a:sym typeface="Franklin Gothic"/>
            </a:endParaRPr>
          </a:p>
          <a:p>
            <a:pPr indent="-355600" lvl="0" marL="457200" marR="0" rtl="0" algn="l">
              <a:lnSpc>
                <a:spcPct val="130000"/>
              </a:lnSpc>
              <a:spcBef>
                <a:spcPts val="0"/>
              </a:spcBef>
              <a:spcAft>
                <a:spcPts val="0"/>
              </a:spcAft>
              <a:buClr>
                <a:srgbClr val="F1EAD1"/>
              </a:buClr>
              <a:buSzPts val="2000"/>
              <a:buFont typeface="Franklin Gothic"/>
              <a:buChar char="●"/>
            </a:pPr>
            <a:r>
              <a:rPr lang="en" sz="2000">
                <a:solidFill>
                  <a:srgbClr val="F1EAD1"/>
                </a:solidFill>
                <a:latin typeface="Franklin Gothic"/>
                <a:ea typeface="Franklin Gothic"/>
                <a:cs typeface="Franklin Gothic"/>
                <a:sym typeface="Franklin Gothic"/>
              </a:rPr>
              <a:t>Data-Driven Decision Making</a:t>
            </a:r>
            <a:endParaRPr sz="2000">
              <a:solidFill>
                <a:srgbClr val="F1EAD1"/>
              </a:solidFill>
              <a:latin typeface="Franklin Gothic"/>
              <a:ea typeface="Franklin Gothic"/>
              <a:cs typeface="Franklin Gothic"/>
              <a:sym typeface="Franklin Gothic"/>
            </a:endParaRPr>
          </a:p>
          <a:p>
            <a:pPr indent="-355600" lvl="0" marL="457200" marR="0" rtl="0" algn="l">
              <a:lnSpc>
                <a:spcPct val="130000"/>
              </a:lnSpc>
              <a:spcBef>
                <a:spcPts val="0"/>
              </a:spcBef>
              <a:spcAft>
                <a:spcPts val="0"/>
              </a:spcAft>
              <a:buClr>
                <a:srgbClr val="F1EAD1"/>
              </a:buClr>
              <a:buSzPts val="2000"/>
              <a:buFont typeface="Franklin Gothic"/>
              <a:buChar char="●"/>
            </a:pPr>
            <a:r>
              <a:rPr lang="en" sz="2000">
                <a:solidFill>
                  <a:srgbClr val="F1EAD1"/>
                </a:solidFill>
                <a:latin typeface="Franklin Gothic"/>
                <a:ea typeface="Franklin Gothic"/>
                <a:cs typeface="Franklin Gothic"/>
                <a:sym typeface="Franklin Gothic"/>
              </a:rPr>
              <a:t>Ease of Use and Integration</a:t>
            </a:r>
            <a:endParaRPr sz="2000">
              <a:solidFill>
                <a:srgbClr val="F1EAD1"/>
              </a:solidFill>
              <a:latin typeface="Franklin Gothic"/>
              <a:ea typeface="Franklin Gothic"/>
              <a:cs typeface="Franklin Gothic"/>
              <a:sym typeface="Franklin Gothic"/>
            </a:endParaRPr>
          </a:p>
        </p:txBody>
      </p:sp>
      <p:sp>
        <p:nvSpPr>
          <p:cNvPr id="575" name="Google Shape;575;p46"/>
          <p:cNvSpPr txBox="1"/>
          <p:nvPr/>
        </p:nvSpPr>
        <p:spPr>
          <a:xfrm>
            <a:off x="3411689" y="4781074"/>
            <a:ext cx="2320500" cy="1386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900" u="sng" cap="none" strike="noStrike">
                <a:solidFill>
                  <a:schemeClr val="hlink"/>
                </a:solidFill>
                <a:latin typeface="Franklin Gothic"/>
                <a:ea typeface="Franklin Gothic"/>
                <a:cs typeface="Franklin Gothic"/>
                <a:sym typeface="Franklin Gothic"/>
                <a:hlinkClick/>
              </a:rPr>
              <a:t>&lt;</a:t>
            </a:r>
            <a:r>
              <a:rPr b="0" i="0" lang="en" sz="900" u="sng" cap="none" strike="noStrike">
                <a:solidFill>
                  <a:schemeClr val="hlink"/>
                </a:solidFill>
                <a:latin typeface="Franklin Gothic"/>
                <a:ea typeface="Franklin Gothic"/>
                <a:cs typeface="Franklin Gothic"/>
                <a:sym typeface="Franklin Gothic"/>
                <a:hlinkClick/>
              </a:rPr>
              <a:t> BACK TO </a:t>
            </a:r>
            <a:r>
              <a:rPr b="1" i="0" lang="en" sz="900" u="sng" cap="none" strike="noStrike">
                <a:solidFill>
                  <a:schemeClr val="hlink"/>
                </a:solidFill>
                <a:latin typeface="Franklin Gothic"/>
                <a:ea typeface="Franklin Gothic"/>
                <a:cs typeface="Franklin Gothic"/>
                <a:sym typeface="Franklin Gothic"/>
                <a:hlinkClick/>
              </a:rPr>
              <a:t>NAVIGATION PAGE</a:t>
            </a:r>
            <a:endParaRPr sz="700"/>
          </a:p>
        </p:txBody>
      </p:sp>
    </p:spTree>
  </p:cSld>
  <p:clrMapOvr>
    <a:masterClrMapping/>
  </p:clrMapOvr>
  <p:transition>
    <p:fade thruBlk="1"/>
  </p:transition>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